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6" r:id="rId2"/>
  </p:sldMasterIdLst>
  <p:sldIdLst>
    <p:sldId id="256" r:id="rId3"/>
    <p:sldId id="257" r:id="rId4"/>
  </p:sldIdLst>
  <p:sldSz cx="12192000" cy="6858000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0763250" y="3024188"/>
            <a:ext cx="1338263" cy="31480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de-DE"/>
          </a:p>
        </p:txBody>
      </p:sp>
      <p:sp>
        <p:nvSpPr>
          <p:cNvPr id="3" name="Textfeld 2">
            <a:extLst/>
          </p:cNvPr>
          <p:cNvSpPr txBox="1">
            <a:spLocks noChangeArrowheads="1"/>
          </p:cNvSpPr>
          <p:nvPr/>
        </p:nvSpPr>
        <p:spPr bwMode="auto">
          <a:xfrm>
            <a:off x="3873500" y="111125"/>
            <a:ext cx="36369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de-DE" altLang="de-DE" sz="2800" dirty="0">
                <a:cs typeface="+mn-cs"/>
              </a:rPr>
              <a:t>Engagement-Landkarte</a:t>
            </a:r>
          </a:p>
        </p:txBody>
      </p:sp>
      <p:sp>
        <p:nvSpPr>
          <p:cNvPr id="4" name="Fußzeilenplatzhalter 4">
            <a:extLst/>
          </p:cNvPr>
          <p:cNvSpPr txBox="1">
            <a:spLocks/>
          </p:cNvSpPr>
          <p:nvPr/>
        </p:nvSpPr>
        <p:spPr>
          <a:xfrm rot="5400000">
            <a:off x="-1736724" y="3462337"/>
            <a:ext cx="4114800" cy="36512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b="1" dirty="0">
                <a:solidFill>
                  <a:srgbClr val="0070C0"/>
                </a:solidFill>
              </a:rPr>
              <a:t>notwendiger </a:t>
            </a:r>
            <a:r>
              <a:rPr lang="de-DE" sz="2000" b="1" dirty="0" smtClean="0">
                <a:solidFill>
                  <a:srgbClr val="0070C0"/>
                </a:solidFill>
              </a:rPr>
              <a:t>Zeitaufwand</a:t>
            </a:r>
            <a:r>
              <a:rPr lang="de-DE" sz="2000" b="1" baseline="30000" dirty="0" smtClean="0">
                <a:solidFill>
                  <a:srgbClr val="0070C0"/>
                </a:solidFill>
              </a:rPr>
              <a:t>(1)</a:t>
            </a:r>
            <a:endParaRPr lang="de-DE" sz="2000" b="1" baseline="30000" dirty="0">
              <a:solidFill>
                <a:srgbClr val="0070C0"/>
              </a:solidFill>
            </a:endParaRPr>
          </a:p>
        </p:txBody>
      </p:sp>
      <p:graphicFrame>
        <p:nvGraphicFramePr>
          <p:cNvPr id="5" name="Tabelle 4">
            <a:extLst/>
          </p:cNvPr>
          <p:cNvGraphicFramePr>
            <a:graphicFrameLocks noGrp="1"/>
          </p:cNvGraphicFramePr>
          <p:nvPr/>
        </p:nvGraphicFramePr>
        <p:xfrm>
          <a:off x="654050" y="1246188"/>
          <a:ext cx="9991725" cy="49720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30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0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30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57350"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32" marR="91432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/>
                    </a:p>
                  </a:txBody>
                  <a:tcPr marL="91432" marR="91432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/>
                    </a:p>
                  </a:txBody>
                  <a:tcPr marL="91432" marR="91432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7350">
                <a:tc>
                  <a:txBody>
                    <a:bodyPr/>
                    <a:lstStyle/>
                    <a:p>
                      <a:endParaRPr lang="de-DE" sz="1800"/>
                    </a:p>
                  </a:txBody>
                  <a:tcPr marL="91432" marR="91432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32" marR="91432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32" marR="91432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7350">
                <a:tc>
                  <a:txBody>
                    <a:bodyPr/>
                    <a:lstStyle/>
                    <a:p>
                      <a:endParaRPr lang="de-DE" sz="1800"/>
                    </a:p>
                  </a:txBody>
                  <a:tcPr marL="91432" marR="91432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/>
                    </a:p>
                  </a:txBody>
                  <a:tcPr marL="91432" marR="91432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32" marR="91432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Ellipse 5">
            <a:extLst/>
          </p:cNvPr>
          <p:cNvSpPr>
            <a:spLocks noChangeAspect="1"/>
          </p:cNvSpPr>
          <p:nvPr/>
        </p:nvSpPr>
        <p:spPr>
          <a:xfrm>
            <a:off x="10871200" y="279400"/>
            <a:ext cx="1116013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7" name="Ellipse 6">
            <a:extLst/>
          </p:cNvPr>
          <p:cNvSpPr>
            <a:spLocks noChangeAspect="1"/>
          </p:cNvSpPr>
          <p:nvPr/>
        </p:nvSpPr>
        <p:spPr>
          <a:xfrm>
            <a:off x="10871200" y="1309688"/>
            <a:ext cx="1116013" cy="63976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8" name="Ellipse 7">
            <a:extLst/>
          </p:cNvPr>
          <p:cNvSpPr>
            <a:spLocks noChangeAspect="1"/>
          </p:cNvSpPr>
          <p:nvPr/>
        </p:nvSpPr>
        <p:spPr>
          <a:xfrm>
            <a:off x="10842625" y="315913"/>
            <a:ext cx="1116013" cy="63976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9" name="Ellipse 8">
            <a:extLst/>
          </p:cNvPr>
          <p:cNvSpPr>
            <a:spLocks noChangeAspect="1"/>
          </p:cNvSpPr>
          <p:nvPr/>
        </p:nvSpPr>
        <p:spPr>
          <a:xfrm>
            <a:off x="10842625" y="1346200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0" name="Ellipse 9">
            <a:extLst/>
          </p:cNvPr>
          <p:cNvSpPr>
            <a:spLocks noChangeAspect="1"/>
          </p:cNvSpPr>
          <p:nvPr/>
        </p:nvSpPr>
        <p:spPr>
          <a:xfrm>
            <a:off x="10812463" y="354013"/>
            <a:ext cx="1116012" cy="63976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1" name="Ellipse 10">
            <a:extLst/>
          </p:cNvPr>
          <p:cNvSpPr>
            <a:spLocks noChangeAspect="1"/>
          </p:cNvSpPr>
          <p:nvPr/>
        </p:nvSpPr>
        <p:spPr>
          <a:xfrm>
            <a:off x="10812463" y="1384300"/>
            <a:ext cx="1116012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2" name="Textfeld 5928"/>
          <p:cNvSpPr txBox="1">
            <a:spLocks noChangeArrowheads="1"/>
          </p:cNvSpPr>
          <p:nvPr/>
        </p:nvSpPr>
        <p:spPr bwMode="auto">
          <a:xfrm>
            <a:off x="10804525" y="3024188"/>
            <a:ext cx="1193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de-DE" altLang="de-DE" sz="1600" dirty="0" smtClean="0">
                <a:cs typeface="+mn-cs"/>
              </a:rPr>
              <a:t>    LEGENDE </a:t>
            </a:r>
            <a:endParaRPr lang="de-DE" altLang="de-DE" sz="400" dirty="0">
              <a:cs typeface="+mn-cs"/>
            </a:endParaRPr>
          </a:p>
        </p:txBody>
      </p:sp>
      <p:sp>
        <p:nvSpPr>
          <p:cNvPr id="13" name="Ellipse 12">
            <a:extLst/>
          </p:cNvPr>
          <p:cNvSpPr>
            <a:spLocks noChangeAspect="1"/>
          </p:cNvSpPr>
          <p:nvPr/>
        </p:nvSpPr>
        <p:spPr>
          <a:xfrm>
            <a:off x="10923588" y="3411538"/>
            <a:ext cx="1003300" cy="574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100" dirty="0">
                <a:solidFill>
                  <a:schemeClr val="tx1"/>
                </a:solidFill>
              </a:rPr>
              <a:t>Ehrenamt</a:t>
            </a:r>
          </a:p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100" dirty="0">
                <a:solidFill>
                  <a:schemeClr val="tx1"/>
                </a:solidFill>
              </a:rPr>
              <a:t>&gt;</a:t>
            </a:r>
            <a:r>
              <a:rPr lang="de-DE" sz="1100" dirty="0" err="1">
                <a:solidFill>
                  <a:schemeClr val="tx1"/>
                </a:solidFill>
              </a:rPr>
              <a:t>kontinu-ierlich</a:t>
            </a:r>
            <a:endParaRPr lang="de-DE" sz="1100" dirty="0">
              <a:solidFill>
                <a:schemeClr val="tx1"/>
              </a:solidFill>
            </a:endParaRPr>
          </a:p>
        </p:txBody>
      </p:sp>
      <p:sp>
        <p:nvSpPr>
          <p:cNvPr id="14" name="Ellipse 13">
            <a:extLst/>
          </p:cNvPr>
          <p:cNvSpPr>
            <a:spLocks noChangeAspect="1"/>
          </p:cNvSpPr>
          <p:nvPr/>
        </p:nvSpPr>
        <p:spPr>
          <a:xfrm>
            <a:off x="10933113" y="4110038"/>
            <a:ext cx="1004887" cy="57626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100" dirty="0">
                <a:solidFill>
                  <a:schemeClr val="tx1"/>
                </a:solidFill>
              </a:rPr>
              <a:t>Ehrenamt</a:t>
            </a:r>
          </a:p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100" dirty="0">
                <a:solidFill>
                  <a:schemeClr val="tx1"/>
                </a:solidFill>
              </a:rPr>
              <a:t>&gt;zeitlich begrenzt</a:t>
            </a:r>
            <a:endParaRPr lang="de-DE" sz="1100" dirty="0">
              <a:solidFill>
                <a:schemeClr val="tx1"/>
              </a:solidFill>
            </a:endParaRPr>
          </a:p>
        </p:txBody>
      </p:sp>
      <p:sp>
        <p:nvSpPr>
          <p:cNvPr id="15" name="Textfeld 5928"/>
          <p:cNvSpPr txBox="1">
            <a:spLocks noChangeArrowheads="1"/>
          </p:cNvSpPr>
          <p:nvPr/>
        </p:nvSpPr>
        <p:spPr bwMode="auto">
          <a:xfrm>
            <a:off x="11031538" y="976313"/>
            <a:ext cx="752475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de-DE" altLang="de-DE" sz="1100" dirty="0" smtClean="0">
                <a:cs typeface="+mn-cs"/>
              </a:rPr>
              <a:t>50 Karten</a:t>
            </a:r>
            <a:endParaRPr lang="de-DE" altLang="de-DE" sz="1100" dirty="0">
              <a:cs typeface="+mn-cs"/>
            </a:endParaRPr>
          </a:p>
        </p:txBody>
      </p:sp>
      <p:sp>
        <p:nvSpPr>
          <p:cNvPr id="16" name="Textfeld 5928"/>
          <p:cNvSpPr txBox="1">
            <a:spLocks noChangeArrowheads="1"/>
          </p:cNvSpPr>
          <p:nvPr/>
        </p:nvSpPr>
        <p:spPr bwMode="auto">
          <a:xfrm>
            <a:off x="11037888" y="2049463"/>
            <a:ext cx="750887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de-DE" altLang="de-DE" sz="1100" dirty="0" smtClean="0">
                <a:cs typeface="+mn-cs"/>
              </a:rPr>
              <a:t>50 Karten</a:t>
            </a:r>
            <a:endParaRPr lang="de-DE" altLang="de-DE" sz="1100" dirty="0">
              <a:cs typeface="+mn-cs"/>
            </a:endParaRPr>
          </a:p>
        </p:txBody>
      </p:sp>
      <p:sp>
        <p:nvSpPr>
          <p:cNvPr id="17" name="Rechteck 21"/>
          <p:cNvSpPr>
            <a:spLocks noChangeArrowheads="1"/>
          </p:cNvSpPr>
          <p:nvPr/>
        </p:nvSpPr>
        <p:spPr bwMode="auto">
          <a:xfrm>
            <a:off x="10834688" y="4852988"/>
            <a:ext cx="1385887" cy="130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de-DE" altLang="de-DE" sz="1000" b="1" baseline="30000">
                <a:latin typeface="Calibri Light" panose="020F0302020204030204" pitchFamily="34" charset="0"/>
              </a:rPr>
              <a:t>(1) </a:t>
            </a:r>
            <a:r>
              <a:rPr lang="de-DE" altLang="de-DE" sz="1000">
                <a:latin typeface="Calibri Light" panose="020F0302020204030204" pitchFamily="34" charset="0"/>
              </a:rPr>
              <a:t>Ehrenamtliche </a:t>
            </a:r>
          </a:p>
          <a:p>
            <a:pPr eaLnBrk="1" hangingPunct="1"/>
            <a:r>
              <a:rPr lang="de-DE" altLang="de-DE" sz="1000">
                <a:latin typeface="Calibri Light" panose="020F0302020204030204" pitchFamily="34" charset="0"/>
              </a:rPr>
              <a:t>engagierten sich </a:t>
            </a:r>
            <a:br>
              <a:rPr lang="de-DE" altLang="de-DE" sz="1000">
                <a:latin typeface="Calibri Light" panose="020F0302020204030204" pitchFamily="34" charset="0"/>
              </a:rPr>
            </a:br>
            <a:r>
              <a:rPr lang="de-DE" altLang="de-DE" sz="1000">
                <a:latin typeface="Calibri Light" panose="020F0302020204030204" pitchFamily="34" charset="0"/>
              </a:rPr>
              <a:t>im Bundesdurch-</a:t>
            </a:r>
            <a:br>
              <a:rPr lang="de-DE" altLang="de-DE" sz="1000">
                <a:latin typeface="Calibri Light" panose="020F0302020204030204" pitchFamily="34" charset="0"/>
              </a:rPr>
            </a:br>
            <a:r>
              <a:rPr lang="de-DE" altLang="de-DE" sz="1000">
                <a:latin typeface="Calibri Light" panose="020F0302020204030204" pitchFamily="34" charset="0"/>
              </a:rPr>
              <a:t>schnitt 3-4 h/Woche</a:t>
            </a:r>
            <a:r>
              <a:rPr lang="de-DE" altLang="de-DE" sz="1000">
                <a:latin typeface="Arial Narrow" panose="020B0606020202030204" pitchFamily="34" charset="0"/>
              </a:rPr>
              <a:t/>
            </a:r>
            <a:br>
              <a:rPr lang="de-DE" altLang="de-DE" sz="1000">
                <a:latin typeface="Arial Narrow" panose="020B0606020202030204" pitchFamily="34" charset="0"/>
              </a:rPr>
            </a:br>
            <a:endParaRPr lang="de-DE" altLang="de-DE" sz="1000">
              <a:latin typeface="Arial Narrow" panose="020B0606020202030204" pitchFamily="34" charset="0"/>
            </a:endParaRPr>
          </a:p>
          <a:p>
            <a:pPr eaLnBrk="1" hangingPunct="1"/>
            <a:r>
              <a:rPr lang="de-DE" altLang="de-DE" sz="1000" b="1" baseline="30000">
                <a:latin typeface="Calibri Light" panose="020F0302020204030204" pitchFamily="34" charset="0"/>
              </a:rPr>
              <a:t>(2) </a:t>
            </a:r>
            <a:r>
              <a:rPr lang="de-DE" altLang="de-DE" sz="1000">
                <a:latin typeface="Calibri Light" panose="020F0302020204030204" pitchFamily="34" charset="0"/>
              </a:rPr>
              <a:t>alternativ: </a:t>
            </a:r>
            <a:br>
              <a:rPr lang="de-DE" altLang="de-DE" sz="1000">
                <a:latin typeface="Calibri Light" panose="020F0302020204030204" pitchFamily="34" charset="0"/>
              </a:rPr>
            </a:br>
            <a:r>
              <a:rPr lang="de-DE" altLang="de-DE" sz="1000">
                <a:latin typeface="Calibri Light" panose="020F0302020204030204" pitchFamily="34" charset="0"/>
              </a:rPr>
              <a:t>notw. Kirchennähe</a:t>
            </a:r>
            <a:br>
              <a:rPr lang="de-DE" altLang="de-DE" sz="1000">
                <a:latin typeface="Calibri Light" panose="020F0302020204030204" pitchFamily="34" charset="0"/>
              </a:rPr>
            </a:br>
            <a:r>
              <a:rPr lang="de-DE" altLang="de-DE" sz="1000">
                <a:latin typeface="Calibri Light" panose="020F0302020204030204" pitchFamily="34" charset="0"/>
              </a:rPr>
              <a:t>notw. Qualifikation</a:t>
            </a:r>
          </a:p>
        </p:txBody>
      </p:sp>
      <p:sp>
        <p:nvSpPr>
          <p:cNvPr id="18" name="Textfeld 12"/>
          <p:cNvSpPr txBox="1"/>
          <p:nvPr/>
        </p:nvSpPr>
        <p:spPr>
          <a:xfrm>
            <a:off x="10390188" y="6475413"/>
            <a:ext cx="1711325" cy="2317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z="900" dirty="0" smtClean="0"/>
              <a:t>©beratergruppe ehrenamt 2018</a:t>
            </a:r>
          </a:p>
        </p:txBody>
      </p:sp>
      <p:cxnSp>
        <p:nvCxnSpPr>
          <p:cNvPr id="19" name="Gerade Verbindung mit Pfeil 18">
            <a:extLst/>
          </p:cNvPr>
          <p:cNvCxnSpPr>
            <a:cxnSpLocks/>
          </p:cNvCxnSpPr>
          <p:nvPr/>
        </p:nvCxnSpPr>
        <p:spPr>
          <a:xfrm>
            <a:off x="627063" y="6218238"/>
            <a:ext cx="1013618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feld 19">
            <a:extLst/>
          </p:cNvPr>
          <p:cNvSpPr txBox="1">
            <a:spLocks noChangeArrowheads="1"/>
          </p:cNvSpPr>
          <p:nvPr/>
        </p:nvSpPr>
        <p:spPr bwMode="auto">
          <a:xfrm>
            <a:off x="8610600" y="6032500"/>
            <a:ext cx="647700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de-DE" altLang="de-DE" dirty="0">
                <a:cs typeface="+mn-cs"/>
              </a:rPr>
              <a:t>hoch</a:t>
            </a:r>
          </a:p>
        </p:txBody>
      </p:sp>
      <p:sp>
        <p:nvSpPr>
          <p:cNvPr id="21" name="Textfeld 20">
            <a:extLst/>
          </p:cNvPr>
          <p:cNvSpPr txBox="1">
            <a:spLocks noChangeArrowheads="1"/>
          </p:cNvSpPr>
          <p:nvPr/>
        </p:nvSpPr>
        <p:spPr bwMode="auto">
          <a:xfrm>
            <a:off x="1724025" y="6035675"/>
            <a:ext cx="838200" cy="368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de-DE" altLang="de-DE" dirty="0">
                <a:cs typeface="+mn-cs"/>
              </a:rPr>
              <a:t>niedrig</a:t>
            </a:r>
          </a:p>
        </p:txBody>
      </p:sp>
      <p:sp>
        <p:nvSpPr>
          <p:cNvPr id="22" name="Textfeld 21">
            <a:extLst/>
          </p:cNvPr>
          <p:cNvSpPr txBox="1">
            <a:spLocks noChangeArrowheads="1"/>
          </p:cNvSpPr>
          <p:nvPr/>
        </p:nvSpPr>
        <p:spPr bwMode="auto">
          <a:xfrm>
            <a:off x="5167313" y="5989638"/>
            <a:ext cx="738187" cy="368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de-DE" altLang="de-DE" dirty="0">
                <a:cs typeface="+mn-cs"/>
              </a:rPr>
              <a:t>mittel</a:t>
            </a:r>
          </a:p>
        </p:txBody>
      </p:sp>
      <p:cxnSp>
        <p:nvCxnSpPr>
          <p:cNvPr id="23" name="Gerade Verbindung mit Pfeil 22">
            <a:extLst/>
          </p:cNvPr>
          <p:cNvCxnSpPr>
            <a:cxnSpLocks/>
          </p:cNvCxnSpPr>
          <p:nvPr/>
        </p:nvCxnSpPr>
        <p:spPr>
          <a:xfrm flipV="1">
            <a:off x="646113" y="1122363"/>
            <a:ext cx="0" cy="509587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feld 23">
            <a:extLst/>
          </p:cNvPr>
          <p:cNvSpPr txBox="1">
            <a:spLocks noChangeArrowheads="1"/>
          </p:cNvSpPr>
          <p:nvPr/>
        </p:nvSpPr>
        <p:spPr bwMode="auto">
          <a:xfrm rot="5400000">
            <a:off x="327025" y="1846263"/>
            <a:ext cx="647700" cy="368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de-DE" altLang="de-DE" dirty="0">
                <a:cs typeface="+mn-cs"/>
              </a:rPr>
              <a:t>hoch</a:t>
            </a:r>
          </a:p>
        </p:txBody>
      </p:sp>
      <p:sp>
        <p:nvSpPr>
          <p:cNvPr id="25" name="Textfeld 24">
            <a:extLst/>
          </p:cNvPr>
          <p:cNvSpPr txBox="1">
            <a:spLocks noChangeArrowheads="1"/>
          </p:cNvSpPr>
          <p:nvPr/>
        </p:nvSpPr>
        <p:spPr bwMode="auto">
          <a:xfrm rot="5400000">
            <a:off x="287338" y="3546475"/>
            <a:ext cx="738188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de-DE" altLang="de-DE" dirty="0">
                <a:cs typeface="+mn-cs"/>
              </a:rPr>
              <a:t>mittel</a:t>
            </a:r>
          </a:p>
        </p:txBody>
      </p:sp>
      <p:sp>
        <p:nvSpPr>
          <p:cNvPr id="26" name="Textfeld 25">
            <a:extLst/>
          </p:cNvPr>
          <p:cNvSpPr txBox="1">
            <a:spLocks noChangeArrowheads="1"/>
          </p:cNvSpPr>
          <p:nvPr/>
        </p:nvSpPr>
        <p:spPr bwMode="auto">
          <a:xfrm rot="5400000">
            <a:off x="221457" y="5152231"/>
            <a:ext cx="838200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de-DE" altLang="de-DE" dirty="0">
                <a:cs typeface="+mn-cs"/>
              </a:rPr>
              <a:t>niedrig</a:t>
            </a:r>
          </a:p>
        </p:txBody>
      </p:sp>
    </p:spTree>
    <p:extLst>
      <p:ext uri="{BB962C8B-B14F-4D97-AF65-F5344CB8AC3E}">
        <p14:creationId xmlns:p14="http://schemas.microsoft.com/office/powerpoint/2010/main" val="1769570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Gerade Verbindung mit Pfeil 1">
            <a:extLst/>
          </p:cNvPr>
          <p:cNvCxnSpPr>
            <a:cxnSpLocks/>
          </p:cNvCxnSpPr>
          <p:nvPr/>
        </p:nvCxnSpPr>
        <p:spPr>
          <a:xfrm flipV="1">
            <a:off x="627063" y="1122363"/>
            <a:ext cx="0" cy="509587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feld 2">
            <a:extLst/>
          </p:cNvPr>
          <p:cNvSpPr txBox="1">
            <a:spLocks noChangeArrowheads="1"/>
          </p:cNvSpPr>
          <p:nvPr/>
        </p:nvSpPr>
        <p:spPr bwMode="auto">
          <a:xfrm>
            <a:off x="3873500" y="111125"/>
            <a:ext cx="33988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de-DE" altLang="de-DE" sz="2800" dirty="0">
                <a:solidFill>
                  <a:prstClr val="black"/>
                </a:solidFill>
                <a:cs typeface="+mn-cs"/>
              </a:rPr>
              <a:t>Engagement-Kalender</a:t>
            </a:r>
          </a:p>
        </p:txBody>
      </p:sp>
      <p:sp>
        <p:nvSpPr>
          <p:cNvPr id="4" name="Fußzeilenplatzhalter 4">
            <a:extLst/>
          </p:cNvPr>
          <p:cNvSpPr txBox="1">
            <a:spLocks/>
          </p:cNvSpPr>
          <p:nvPr/>
        </p:nvSpPr>
        <p:spPr>
          <a:xfrm rot="5400000">
            <a:off x="-1736724" y="3462337"/>
            <a:ext cx="4114800" cy="36512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b="1" dirty="0">
                <a:solidFill>
                  <a:srgbClr val="0070C0"/>
                </a:solidFill>
              </a:rPr>
              <a:t>notwendiger Zeitaufwand</a:t>
            </a:r>
          </a:p>
        </p:txBody>
      </p:sp>
      <p:graphicFrame>
        <p:nvGraphicFramePr>
          <p:cNvPr id="5" name="Tabelle 4">
            <a:extLst/>
          </p:cNvPr>
          <p:cNvGraphicFramePr>
            <a:graphicFrameLocks noGrp="1"/>
          </p:cNvGraphicFramePr>
          <p:nvPr/>
        </p:nvGraphicFramePr>
        <p:xfrm>
          <a:off x="620713" y="1246188"/>
          <a:ext cx="9750420" cy="49720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2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5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5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25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25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25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1253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253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1253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1253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1253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81253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657350"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7350">
                <a:tc>
                  <a:txBody>
                    <a:bodyPr/>
                    <a:lstStyle/>
                    <a:p>
                      <a:endParaRPr lang="de-DE" sz="180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7350"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L="91423" marR="91423" marT="45718" marB="45718">
                    <a:lnL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feld 5">
            <a:extLst/>
          </p:cNvPr>
          <p:cNvSpPr txBox="1">
            <a:spLocks noChangeArrowheads="1"/>
          </p:cNvSpPr>
          <p:nvPr/>
        </p:nvSpPr>
        <p:spPr bwMode="auto">
          <a:xfrm rot="5400000">
            <a:off x="221457" y="5152231"/>
            <a:ext cx="838200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de-DE" altLang="de-DE">
                <a:solidFill>
                  <a:prstClr val="black"/>
                </a:solidFill>
                <a:cs typeface="+mn-cs"/>
              </a:rPr>
              <a:t>niedrig</a:t>
            </a:r>
          </a:p>
        </p:txBody>
      </p:sp>
      <p:sp>
        <p:nvSpPr>
          <p:cNvPr id="7" name="Textfeld 6">
            <a:extLst/>
          </p:cNvPr>
          <p:cNvSpPr txBox="1">
            <a:spLocks noChangeArrowheads="1"/>
          </p:cNvSpPr>
          <p:nvPr/>
        </p:nvSpPr>
        <p:spPr bwMode="auto">
          <a:xfrm rot="5400000">
            <a:off x="271463" y="3546475"/>
            <a:ext cx="738188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de-DE" altLang="de-DE">
                <a:solidFill>
                  <a:prstClr val="black"/>
                </a:solidFill>
                <a:cs typeface="+mn-cs"/>
              </a:rPr>
              <a:t>mittel</a:t>
            </a:r>
          </a:p>
        </p:txBody>
      </p:sp>
      <p:sp>
        <p:nvSpPr>
          <p:cNvPr id="8" name="Textfeld 7">
            <a:extLst/>
          </p:cNvPr>
          <p:cNvSpPr txBox="1">
            <a:spLocks noChangeArrowheads="1"/>
          </p:cNvSpPr>
          <p:nvPr/>
        </p:nvSpPr>
        <p:spPr bwMode="auto">
          <a:xfrm rot="5400000">
            <a:off x="303213" y="1846263"/>
            <a:ext cx="647700" cy="368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de-DE" altLang="de-DE">
                <a:solidFill>
                  <a:prstClr val="black"/>
                </a:solidFill>
                <a:cs typeface="+mn-cs"/>
              </a:rPr>
              <a:t>hoch</a:t>
            </a:r>
          </a:p>
        </p:txBody>
      </p:sp>
      <p:cxnSp>
        <p:nvCxnSpPr>
          <p:cNvPr id="9" name="Gerade Verbindung mit Pfeil 8">
            <a:extLst/>
          </p:cNvPr>
          <p:cNvCxnSpPr>
            <a:cxnSpLocks/>
          </p:cNvCxnSpPr>
          <p:nvPr/>
        </p:nvCxnSpPr>
        <p:spPr>
          <a:xfrm>
            <a:off x="627063" y="6218238"/>
            <a:ext cx="9744075" cy="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>
            <a:extLst/>
          </p:cNvPr>
          <p:cNvSpPr txBox="1">
            <a:spLocks noChangeArrowheads="1"/>
          </p:cNvSpPr>
          <p:nvPr/>
        </p:nvSpPr>
        <p:spPr bwMode="auto">
          <a:xfrm>
            <a:off x="825500" y="6011863"/>
            <a:ext cx="434975" cy="3508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hangingPunct="0">
              <a:defRPr/>
            </a:pPr>
            <a:r>
              <a:rPr lang="de-DE" altLang="de-DE" dirty="0">
                <a:solidFill>
                  <a:prstClr val="black"/>
                </a:solidFill>
                <a:cs typeface="+mn-cs"/>
              </a:rPr>
              <a:t>Jan</a:t>
            </a:r>
          </a:p>
        </p:txBody>
      </p:sp>
      <p:sp>
        <p:nvSpPr>
          <p:cNvPr id="11" name="Textfeld 10">
            <a:extLst/>
          </p:cNvPr>
          <p:cNvSpPr txBox="1">
            <a:spLocks noChangeArrowheads="1"/>
          </p:cNvSpPr>
          <p:nvPr/>
        </p:nvSpPr>
        <p:spPr bwMode="auto">
          <a:xfrm>
            <a:off x="1646238" y="6013450"/>
            <a:ext cx="434975" cy="3492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hangingPunct="0">
              <a:defRPr/>
            </a:pPr>
            <a:r>
              <a:rPr lang="de-DE" altLang="de-DE">
                <a:solidFill>
                  <a:prstClr val="black"/>
                </a:solidFill>
                <a:cs typeface="+mn-cs"/>
              </a:rPr>
              <a:t>Feb</a:t>
            </a:r>
          </a:p>
        </p:txBody>
      </p:sp>
      <p:sp>
        <p:nvSpPr>
          <p:cNvPr id="12" name="Textfeld 11">
            <a:extLst/>
          </p:cNvPr>
          <p:cNvSpPr txBox="1">
            <a:spLocks noChangeArrowheads="1"/>
          </p:cNvSpPr>
          <p:nvPr/>
        </p:nvSpPr>
        <p:spPr bwMode="auto">
          <a:xfrm>
            <a:off x="2443163" y="6015038"/>
            <a:ext cx="460375" cy="3492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hangingPunct="0">
              <a:defRPr/>
            </a:pPr>
            <a:r>
              <a:rPr lang="de-DE" altLang="de-DE" dirty="0">
                <a:solidFill>
                  <a:prstClr val="black"/>
                </a:solidFill>
                <a:cs typeface="+mn-cs"/>
              </a:rPr>
              <a:t>Mär</a:t>
            </a:r>
          </a:p>
        </p:txBody>
      </p:sp>
      <p:sp>
        <p:nvSpPr>
          <p:cNvPr id="13" name="Textfeld 12">
            <a:extLst/>
          </p:cNvPr>
          <p:cNvSpPr txBox="1">
            <a:spLocks noChangeArrowheads="1"/>
          </p:cNvSpPr>
          <p:nvPr/>
        </p:nvSpPr>
        <p:spPr bwMode="auto">
          <a:xfrm>
            <a:off x="3265488" y="6008688"/>
            <a:ext cx="460375" cy="3492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hangingPunct="0">
              <a:defRPr/>
            </a:pPr>
            <a:r>
              <a:rPr lang="de-DE" altLang="de-DE" dirty="0">
                <a:solidFill>
                  <a:prstClr val="black"/>
                </a:solidFill>
                <a:cs typeface="+mn-cs"/>
              </a:rPr>
              <a:t>Apr</a:t>
            </a:r>
          </a:p>
        </p:txBody>
      </p:sp>
      <p:sp>
        <p:nvSpPr>
          <p:cNvPr id="14" name="Textfeld 13">
            <a:extLst/>
          </p:cNvPr>
          <p:cNvSpPr txBox="1">
            <a:spLocks noChangeArrowheads="1"/>
          </p:cNvSpPr>
          <p:nvPr/>
        </p:nvSpPr>
        <p:spPr bwMode="auto">
          <a:xfrm>
            <a:off x="4048125" y="6022975"/>
            <a:ext cx="460375" cy="3492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hangingPunct="0">
              <a:defRPr/>
            </a:pPr>
            <a:r>
              <a:rPr lang="de-DE" altLang="de-DE" dirty="0">
                <a:solidFill>
                  <a:prstClr val="black"/>
                </a:solidFill>
                <a:cs typeface="+mn-cs"/>
              </a:rPr>
              <a:t>Mai</a:t>
            </a:r>
          </a:p>
        </p:txBody>
      </p:sp>
      <p:sp>
        <p:nvSpPr>
          <p:cNvPr id="15" name="Textfeld 14">
            <a:extLst/>
          </p:cNvPr>
          <p:cNvSpPr txBox="1">
            <a:spLocks noChangeArrowheads="1"/>
          </p:cNvSpPr>
          <p:nvPr/>
        </p:nvSpPr>
        <p:spPr bwMode="auto">
          <a:xfrm>
            <a:off x="4899025" y="6042025"/>
            <a:ext cx="460375" cy="3492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hangingPunct="0">
              <a:defRPr/>
            </a:pPr>
            <a:r>
              <a:rPr lang="de-DE" altLang="de-DE" dirty="0">
                <a:solidFill>
                  <a:prstClr val="black"/>
                </a:solidFill>
                <a:cs typeface="+mn-cs"/>
              </a:rPr>
              <a:t>Jun</a:t>
            </a:r>
          </a:p>
        </p:txBody>
      </p:sp>
      <p:sp>
        <p:nvSpPr>
          <p:cNvPr id="16" name="Textfeld 15">
            <a:extLst/>
          </p:cNvPr>
          <p:cNvSpPr txBox="1">
            <a:spLocks noChangeArrowheads="1"/>
          </p:cNvSpPr>
          <p:nvPr/>
        </p:nvSpPr>
        <p:spPr bwMode="auto">
          <a:xfrm>
            <a:off x="5702300" y="6042025"/>
            <a:ext cx="458788" cy="3492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hangingPunct="0">
              <a:defRPr/>
            </a:pPr>
            <a:r>
              <a:rPr lang="de-DE" altLang="de-DE">
                <a:solidFill>
                  <a:prstClr val="black"/>
                </a:solidFill>
                <a:cs typeface="+mn-cs"/>
              </a:rPr>
              <a:t>Jul</a:t>
            </a:r>
          </a:p>
        </p:txBody>
      </p:sp>
      <p:sp>
        <p:nvSpPr>
          <p:cNvPr id="17" name="Textfeld 16">
            <a:extLst/>
          </p:cNvPr>
          <p:cNvSpPr txBox="1">
            <a:spLocks noChangeArrowheads="1"/>
          </p:cNvSpPr>
          <p:nvPr/>
        </p:nvSpPr>
        <p:spPr bwMode="auto">
          <a:xfrm>
            <a:off x="6502400" y="6018213"/>
            <a:ext cx="460375" cy="3508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hangingPunct="0">
              <a:defRPr/>
            </a:pPr>
            <a:r>
              <a:rPr lang="de-DE" altLang="de-DE" dirty="0">
                <a:solidFill>
                  <a:prstClr val="black"/>
                </a:solidFill>
                <a:cs typeface="+mn-cs"/>
              </a:rPr>
              <a:t>Aug</a:t>
            </a:r>
          </a:p>
        </p:txBody>
      </p:sp>
      <p:sp>
        <p:nvSpPr>
          <p:cNvPr id="18" name="Textfeld 17">
            <a:extLst/>
          </p:cNvPr>
          <p:cNvSpPr txBox="1">
            <a:spLocks noChangeArrowheads="1"/>
          </p:cNvSpPr>
          <p:nvPr/>
        </p:nvSpPr>
        <p:spPr bwMode="auto">
          <a:xfrm>
            <a:off x="7351713" y="6022975"/>
            <a:ext cx="460375" cy="3492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hangingPunct="0">
              <a:defRPr/>
            </a:pPr>
            <a:r>
              <a:rPr lang="de-DE" altLang="de-DE">
                <a:solidFill>
                  <a:prstClr val="black"/>
                </a:solidFill>
                <a:cs typeface="+mn-cs"/>
              </a:rPr>
              <a:t>Sep</a:t>
            </a:r>
          </a:p>
        </p:txBody>
      </p:sp>
      <p:sp>
        <p:nvSpPr>
          <p:cNvPr id="19" name="Textfeld 18">
            <a:extLst/>
          </p:cNvPr>
          <p:cNvSpPr txBox="1">
            <a:spLocks noChangeArrowheads="1"/>
          </p:cNvSpPr>
          <p:nvPr/>
        </p:nvSpPr>
        <p:spPr bwMode="auto">
          <a:xfrm>
            <a:off x="8105775" y="6042025"/>
            <a:ext cx="460375" cy="3492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hangingPunct="0">
              <a:defRPr/>
            </a:pPr>
            <a:r>
              <a:rPr lang="de-DE" altLang="de-DE" dirty="0">
                <a:solidFill>
                  <a:prstClr val="black"/>
                </a:solidFill>
                <a:cs typeface="+mn-cs"/>
              </a:rPr>
              <a:t>Okt</a:t>
            </a:r>
          </a:p>
        </p:txBody>
      </p:sp>
      <p:sp>
        <p:nvSpPr>
          <p:cNvPr id="20" name="Textfeld 19">
            <a:extLst/>
          </p:cNvPr>
          <p:cNvSpPr txBox="1">
            <a:spLocks noChangeArrowheads="1"/>
          </p:cNvSpPr>
          <p:nvPr/>
        </p:nvSpPr>
        <p:spPr bwMode="auto">
          <a:xfrm>
            <a:off x="8956675" y="6042025"/>
            <a:ext cx="460375" cy="3492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hangingPunct="0">
              <a:defRPr/>
            </a:pPr>
            <a:r>
              <a:rPr lang="de-DE" altLang="de-DE" dirty="0">
                <a:solidFill>
                  <a:prstClr val="black"/>
                </a:solidFill>
                <a:cs typeface="+mn-cs"/>
              </a:rPr>
              <a:t>Nov</a:t>
            </a:r>
          </a:p>
        </p:txBody>
      </p:sp>
      <p:sp>
        <p:nvSpPr>
          <p:cNvPr id="21" name="Textfeld 20">
            <a:extLst/>
          </p:cNvPr>
          <p:cNvSpPr txBox="1">
            <a:spLocks noChangeArrowheads="1"/>
          </p:cNvSpPr>
          <p:nvPr/>
        </p:nvSpPr>
        <p:spPr bwMode="auto">
          <a:xfrm>
            <a:off x="9772650" y="6042025"/>
            <a:ext cx="460375" cy="3492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hangingPunct="0">
              <a:defRPr/>
            </a:pPr>
            <a:r>
              <a:rPr lang="de-DE" altLang="de-DE" dirty="0">
                <a:solidFill>
                  <a:prstClr val="black"/>
                </a:solidFill>
                <a:cs typeface="+mn-cs"/>
              </a:rPr>
              <a:t>Dez</a:t>
            </a:r>
          </a:p>
        </p:txBody>
      </p:sp>
      <p:sp>
        <p:nvSpPr>
          <p:cNvPr id="22" name="Rechteck 21">
            <a:extLst/>
          </p:cNvPr>
          <p:cNvSpPr/>
          <p:nvPr/>
        </p:nvSpPr>
        <p:spPr>
          <a:xfrm>
            <a:off x="10710863" y="1827213"/>
            <a:ext cx="1246187" cy="3825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3" name="Rechteck 22">
            <a:extLst/>
          </p:cNvPr>
          <p:cNvSpPr/>
          <p:nvPr/>
        </p:nvSpPr>
        <p:spPr>
          <a:xfrm>
            <a:off x="10677525" y="1868488"/>
            <a:ext cx="1246188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4" name="Rechteck 23">
            <a:extLst/>
          </p:cNvPr>
          <p:cNvSpPr/>
          <p:nvPr/>
        </p:nvSpPr>
        <p:spPr>
          <a:xfrm>
            <a:off x="10561638" y="1739900"/>
            <a:ext cx="1468437" cy="839788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de-DE" sz="1400" b="1" dirty="0">
              <a:solidFill>
                <a:prstClr val="black"/>
              </a:solidFill>
            </a:endParaRPr>
          </a:p>
          <a:p>
            <a:pPr algn="ctr" eaLnBrk="0" hangingPunct="0">
              <a:defRPr/>
            </a:pPr>
            <a:endParaRPr lang="de-DE" sz="1400" b="1" dirty="0">
              <a:solidFill>
                <a:prstClr val="black"/>
              </a:solidFill>
            </a:endParaRPr>
          </a:p>
          <a:p>
            <a:pPr algn="ctr" eaLnBrk="0" hangingPunct="0">
              <a:defRPr/>
            </a:pPr>
            <a:endParaRPr lang="de-DE" sz="1400" b="1" dirty="0">
              <a:solidFill>
                <a:prstClr val="black"/>
              </a:solidFill>
            </a:endParaRPr>
          </a:p>
          <a:p>
            <a:pPr algn="ctr" eaLnBrk="0" hangingPunct="0">
              <a:defRPr/>
            </a:pPr>
            <a:r>
              <a:rPr lang="de-DE" sz="1400" b="1" dirty="0">
                <a:solidFill>
                  <a:prstClr val="black"/>
                </a:solidFill>
              </a:rPr>
              <a:t>50 Zeitbalken</a:t>
            </a:r>
          </a:p>
        </p:txBody>
      </p:sp>
    </p:spTree>
    <p:extLst>
      <p:ext uri="{BB962C8B-B14F-4D97-AF65-F5344CB8AC3E}">
        <p14:creationId xmlns:p14="http://schemas.microsoft.com/office/powerpoint/2010/main" val="1781156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Mastertitelformat bearbeiten</a:t>
            </a:r>
          </a:p>
        </p:txBody>
      </p:sp>
      <p:sp>
        <p:nvSpPr>
          <p:cNvPr id="1027" name="Textplatzhalt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Mastertextformat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4" name="Datumsplatzhalter 3">
            <a:extLst/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5041909-80EF-4C30-9A5C-D6D33F569B51}" type="datetimeFigureOut">
              <a:rPr lang="de-DE"/>
              <a:pPr>
                <a:defRPr/>
              </a:pPr>
              <a:t>10.10.2024</a:t>
            </a:fld>
            <a:endParaRPr lang="de-DE"/>
          </a:p>
        </p:txBody>
      </p:sp>
      <p:sp>
        <p:nvSpPr>
          <p:cNvPr id="5" name="Fußzeilenplatzhalter 4">
            <a:extLst/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/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5667F0DF-C0D8-4E66-B71E-6A7B70F73D2A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platzhalter 1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Mastertitelformat bearbeiten</a:t>
            </a:r>
          </a:p>
        </p:txBody>
      </p:sp>
      <p:sp>
        <p:nvSpPr>
          <p:cNvPr id="2051" name="Textplatzhalt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Mastertextformat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4" name="Datumsplatzhalter 3">
            <a:extLst/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5F03414-DA5E-4E0C-8886-657EA7E59903}" type="datetimeFigureOut">
              <a:rPr lang="de-DE"/>
              <a:pPr>
                <a:defRPr/>
              </a:pPr>
              <a:t>10.10.2024</a:t>
            </a:fld>
            <a:endParaRPr lang="de-DE"/>
          </a:p>
        </p:txBody>
      </p:sp>
      <p:sp>
        <p:nvSpPr>
          <p:cNvPr id="5" name="Fußzeilenplatzhalter 4">
            <a:extLst/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/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38769DD-65E9-45A4-8AB2-2E85F4DCAA44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4" name="Fußzeilenplatzhalter 4">
            <a:extLst/>
          </p:cNvPr>
          <p:cNvSpPr txBox="1">
            <a:spLocks/>
          </p:cNvSpPr>
          <p:nvPr/>
        </p:nvSpPr>
        <p:spPr>
          <a:xfrm>
            <a:off x="835025" y="671513"/>
            <a:ext cx="9713913" cy="3651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800" b="1" dirty="0">
                <a:solidFill>
                  <a:schemeClr val="tx1"/>
                </a:solidFill>
              </a:rPr>
              <a:t>Hier bitte die Organisation eintragen</a:t>
            </a:r>
          </a:p>
        </p:txBody>
      </p:sp>
      <p:sp>
        <p:nvSpPr>
          <p:cNvPr id="1019" name="Ellipse 1018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073" name="Ellipse 1072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12" name="Ellipse 111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13" name="Ellipse 112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14" name="Ellipse 113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15" name="Ellipse 114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16" name="Ellipse 115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17" name="Ellipse 116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18" name="Ellipse 117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19" name="Ellipse 118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20" name="Ellipse 119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21" name="Ellipse 120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22" name="Ellipse 121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23" name="Ellipse 122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24" name="Ellipse 123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25" name="Ellipse 124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26" name="Ellipse 125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27" name="Ellipse 126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28" name="Ellipse 127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29" name="Ellipse 128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30" name="Ellipse 129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31" name="Ellipse 130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32" name="Ellipse 131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33" name="Ellipse 132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34" name="Ellipse 133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35" name="Ellipse 134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36" name="Ellipse 135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37" name="Ellipse 136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38" name="Ellipse 137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39" name="Ellipse 138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40" name="Ellipse 139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41" name="Ellipse 140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42" name="Ellipse 141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43" name="Ellipse 142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44" name="Ellipse 143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45" name="Ellipse 144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46" name="Ellipse 145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47" name="Ellipse 146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48" name="Ellipse 147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49" name="Ellipse 148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50" name="Ellipse 149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51" name="Ellipse 150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52" name="Ellipse 151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53" name="Ellipse 152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54" name="Ellipse 153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55" name="Ellipse 154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56" name="Ellipse 155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57" name="Ellipse 156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58" name="Ellipse 157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59" name="Ellipse 158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60" name="Ellipse 159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61" name="Ellipse 160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62" name="Ellipse 161">
            <a:extLst/>
          </p:cNvPr>
          <p:cNvSpPr>
            <a:spLocks noChangeAspect="1"/>
          </p:cNvSpPr>
          <p:nvPr/>
        </p:nvSpPr>
        <p:spPr>
          <a:xfrm>
            <a:off x="10799763" y="355600"/>
            <a:ext cx="1116012" cy="63976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66" name="Ellipse 165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67" name="Ellipse 166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68" name="Ellipse 167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69" name="Ellipse 168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0" name="Ellipse 169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1" name="Ellipse 170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2" name="Ellipse 171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3" name="Ellipse 172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4" name="Ellipse 173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5" name="Ellipse 174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6" name="Ellipse 175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7" name="Ellipse 176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8" name="Ellipse 177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9" name="Ellipse 178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80" name="Ellipse 179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81" name="Ellipse 180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82" name="Ellipse 181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83" name="Ellipse 182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84" name="Ellipse 183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85" name="Ellipse 184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86" name="Ellipse 185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87" name="Ellipse 186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88" name="Ellipse 187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89" name="Ellipse 188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90" name="Ellipse 189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91" name="Ellipse 190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92" name="Ellipse 191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93" name="Ellipse 192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94" name="Ellipse 193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95" name="Ellipse 194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96" name="Ellipse 195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97" name="Ellipse 196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98" name="Ellipse 197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99" name="Ellipse 198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00" name="Ellipse 199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01" name="Ellipse 200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02" name="Ellipse 201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03" name="Ellipse 202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04" name="Ellipse 203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05" name="Ellipse 204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06" name="Ellipse 205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07" name="Ellipse 206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08" name="Ellipse 207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09" name="Ellipse 208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10" name="Ellipse 209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11" name="Ellipse 210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12" name="Ellipse 211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13" name="Ellipse 212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14" name="Ellipse 213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15" name="Ellipse 214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16" name="Ellipse 215">
            <a:extLst/>
          </p:cNvPr>
          <p:cNvSpPr>
            <a:spLocks noChangeAspect="1"/>
          </p:cNvSpPr>
          <p:nvPr/>
        </p:nvSpPr>
        <p:spPr>
          <a:xfrm>
            <a:off x="10817225" y="1387475"/>
            <a:ext cx="1116013" cy="6397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5227" name="Fußzeilenplatzhalter 4"/>
          <p:cNvSpPr txBox="1">
            <a:spLocks/>
          </p:cNvSpPr>
          <p:nvPr/>
        </p:nvSpPr>
        <p:spPr bwMode="auto">
          <a:xfrm>
            <a:off x="3614738" y="6376988"/>
            <a:ext cx="4114800" cy="3651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de-DE" altLang="de-DE" sz="2000" b="1">
                <a:solidFill>
                  <a:srgbClr val="0070C0"/>
                </a:solidFill>
              </a:rPr>
              <a:t>notwendige Voraussetzungen </a:t>
            </a:r>
            <a:r>
              <a:rPr lang="de-DE" altLang="de-DE" sz="2000" b="1" baseline="30000">
                <a:solidFill>
                  <a:srgbClr val="0070C0"/>
                </a:solidFill>
              </a:rPr>
              <a:t>(2)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4" name="Fußzeilenplatzhalter 4">
            <a:extLst/>
          </p:cNvPr>
          <p:cNvSpPr txBox="1">
            <a:spLocks/>
          </p:cNvSpPr>
          <p:nvPr/>
        </p:nvSpPr>
        <p:spPr>
          <a:xfrm>
            <a:off x="835025" y="671513"/>
            <a:ext cx="9540875" cy="3873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800" b="1" dirty="0">
                <a:solidFill>
                  <a:prstClr val="black"/>
                </a:solidFill>
              </a:rPr>
              <a:t>Hier bitte die Organisation eintragen</a:t>
            </a:r>
          </a:p>
        </p:txBody>
      </p:sp>
      <p:sp>
        <p:nvSpPr>
          <p:cNvPr id="4" name="Rechteck 3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22" name="Rechteck 221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23" name="Rechteck 222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24" name="Rechteck 223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25" name="Rechteck 224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26" name="Rechteck 225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27" name="Rechteck 226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28" name="Rechteck 227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29" name="Rechteck 228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30" name="Rechteck 229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31" name="Rechteck 230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32" name="Rechteck 231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33" name="Rechteck 232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34" name="Rechteck 233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35" name="Rechteck 234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36" name="Rechteck 235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37" name="Rechteck 236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38" name="Rechteck 237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39" name="Rechteck 238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40" name="Rechteck 239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41" name="Rechteck 240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42" name="Rechteck 241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43" name="Rechteck 242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44" name="Rechteck 243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45" name="Rechteck 244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46" name="Rechteck 245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47" name="Rechteck 246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48" name="Rechteck 247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49" name="Rechteck 248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50" name="Rechteck 249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51" name="Rechteck 250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52" name="Rechteck 251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53" name="Rechteck 252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54" name="Rechteck 253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55" name="Rechteck 254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56" name="Rechteck 255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57" name="Rechteck 256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58" name="Rechteck 257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59" name="Rechteck 258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60" name="Rechteck 259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61" name="Rechteck 260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  <p:sp>
        <p:nvSpPr>
          <p:cNvPr id="262" name="Rechteck 261">
            <a:extLst/>
          </p:cNvPr>
          <p:cNvSpPr/>
          <p:nvPr/>
        </p:nvSpPr>
        <p:spPr>
          <a:xfrm>
            <a:off x="10641013" y="1905000"/>
            <a:ext cx="1246187" cy="382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eichenvorlage Engagementlandkarte_5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Zeichenvorlage Engagementlandkarte_50 [Kompatibilitätsmodus]" id="{216A3974-9D67-4E6E-A512-9D00DED12EC2}" vid="{60C16C99-A437-4F06-8F0D-87EF19C6E6DC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Zeichenvorlage Engagementkalender [Kompatibilitätsmodus]" id="{9CFDFD00-F081-4F43-BF8B-8963D1EB4830}" vid="{A9518E8E-F677-4521-95F3-935D7F6437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1.1-vorlage-engagementlandkarte</Template>
  <TotalTime>0</TotalTime>
  <Words>15</Words>
  <Application>Microsoft Office PowerPoint</Application>
  <PresentationFormat>Breitbild</PresentationFormat>
  <Paragraphs>3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Calibri</vt:lpstr>
      <vt:lpstr>Arial</vt:lpstr>
      <vt:lpstr>Calibri Light</vt:lpstr>
      <vt:lpstr>Arial Narrow</vt:lpstr>
      <vt:lpstr>Zeichenvorlage Engagementlandkarte_50</vt:lpstr>
      <vt:lpstr>Office</vt:lpstr>
      <vt:lpstr>PowerPoint-Präsentation</vt:lpstr>
      <vt:lpstr>PowerPoint-Präsentation</vt:lpstr>
    </vt:vector>
  </TitlesOfParts>
  <Company>Erzbistum Freiburg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Weißer Andrea</dc:creator>
  <cp:lastModifiedBy>Weißer Andrea</cp:lastModifiedBy>
  <cp:revision>1</cp:revision>
  <dcterms:created xsi:type="dcterms:W3CDTF">2024-10-10T14:01:38Z</dcterms:created>
  <dcterms:modified xsi:type="dcterms:W3CDTF">2024-10-10T14:02:20Z</dcterms:modified>
</cp:coreProperties>
</file>