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0" r:id="rId2"/>
    <p:sldMasterId id="2147483722" r:id="rId3"/>
  </p:sldMasterIdLst>
  <p:notesMasterIdLst>
    <p:notesMasterId r:id="rId21"/>
  </p:notesMasterIdLst>
  <p:handoutMasterIdLst>
    <p:handoutMasterId r:id="rId22"/>
  </p:handoutMasterIdLst>
  <p:sldIdLst>
    <p:sldId id="368" r:id="rId4"/>
    <p:sldId id="372" r:id="rId5"/>
    <p:sldId id="272" r:id="rId6"/>
    <p:sldId id="363" r:id="rId7"/>
    <p:sldId id="275" r:id="rId8"/>
    <p:sldId id="364" r:id="rId9"/>
    <p:sldId id="274" r:id="rId10"/>
    <p:sldId id="365" r:id="rId11"/>
    <p:sldId id="366" r:id="rId12"/>
    <p:sldId id="273" r:id="rId13"/>
    <p:sldId id="276" r:id="rId14"/>
    <p:sldId id="370" r:id="rId15"/>
    <p:sldId id="371" r:id="rId16"/>
    <p:sldId id="271" r:id="rId17"/>
    <p:sldId id="374" r:id="rId18"/>
    <p:sldId id="375" r:id="rId19"/>
    <p:sldId id="373" r:id="rId20"/>
  </p:sldIdLst>
  <p:sldSz cx="9144000" cy="6858000" type="screen4x3"/>
  <p:notesSz cx="10020300" cy="6888163"/>
  <p:defaultTextStyle>
    <a:defPPr>
      <a:defRPr lang="de-DE"/>
    </a:defPPr>
    <a:lvl1pPr algn="l" rtl="0" fontAlgn="base">
      <a:spcBef>
        <a:spcPct val="0"/>
      </a:spcBef>
      <a:spcAft>
        <a:spcPct val="0"/>
      </a:spcAft>
      <a:defRPr kern="1200">
        <a:solidFill>
          <a:schemeClr val="tx1"/>
        </a:solidFill>
        <a:latin typeface="DejaVu Serif" pitchFamily="18" charset="0"/>
        <a:ea typeface="+mn-ea"/>
        <a:cs typeface="+mn-cs"/>
      </a:defRPr>
    </a:lvl1pPr>
    <a:lvl2pPr marL="457200" algn="l" rtl="0" fontAlgn="base">
      <a:spcBef>
        <a:spcPct val="0"/>
      </a:spcBef>
      <a:spcAft>
        <a:spcPct val="0"/>
      </a:spcAft>
      <a:defRPr kern="1200">
        <a:solidFill>
          <a:schemeClr val="tx1"/>
        </a:solidFill>
        <a:latin typeface="DejaVu Serif" pitchFamily="18" charset="0"/>
        <a:ea typeface="+mn-ea"/>
        <a:cs typeface="+mn-cs"/>
      </a:defRPr>
    </a:lvl2pPr>
    <a:lvl3pPr marL="914400" algn="l" rtl="0" fontAlgn="base">
      <a:spcBef>
        <a:spcPct val="0"/>
      </a:spcBef>
      <a:spcAft>
        <a:spcPct val="0"/>
      </a:spcAft>
      <a:defRPr kern="1200">
        <a:solidFill>
          <a:schemeClr val="tx1"/>
        </a:solidFill>
        <a:latin typeface="DejaVu Serif" pitchFamily="18" charset="0"/>
        <a:ea typeface="+mn-ea"/>
        <a:cs typeface="+mn-cs"/>
      </a:defRPr>
    </a:lvl3pPr>
    <a:lvl4pPr marL="1371600" algn="l" rtl="0" fontAlgn="base">
      <a:spcBef>
        <a:spcPct val="0"/>
      </a:spcBef>
      <a:spcAft>
        <a:spcPct val="0"/>
      </a:spcAft>
      <a:defRPr kern="1200">
        <a:solidFill>
          <a:schemeClr val="tx1"/>
        </a:solidFill>
        <a:latin typeface="DejaVu Serif" pitchFamily="18" charset="0"/>
        <a:ea typeface="+mn-ea"/>
        <a:cs typeface="+mn-cs"/>
      </a:defRPr>
    </a:lvl4pPr>
    <a:lvl5pPr marL="1828800" algn="l" rtl="0" fontAlgn="base">
      <a:spcBef>
        <a:spcPct val="0"/>
      </a:spcBef>
      <a:spcAft>
        <a:spcPct val="0"/>
      </a:spcAft>
      <a:defRPr kern="1200">
        <a:solidFill>
          <a:schemeClr val="tx1"/>
        </a:solidFill>
        <a:latin typeface="DejaVu Serif" pitchFamily="18" charset="0"/>
        <a:ea typeface="+mn-ea"/>
        <a:cs typeface="+mn-cs"/>
      </a:defRPr>
    </a:lvl5pPr>
    <a:lvl6pPr marL="2286000" algn="l" defTabSz="914400" rtl="0" eaLnBrk="1" latinLnBrk="0" hangingPunct="1">
      <a:defRPr kern="1200">
        <a:solidFill>
          <a:schemeClr val="tx1"/>
        </a:solidFill>
        <a:latin typeface="DejaVu Serif" pitchFamily="18" charset="0"/>
        <a:ea typeface="+mn-ea"/>
        <a:cs typeface="+mn-cs"/>
      </a:defRPr>
    </a:lvl6pPr>
    <a:lvl7pPr marL="2743200" algn="l" defTabSz="914400" rtl="0" eaLnBrk="1" latinLnBrk="0" hangingPunct="1">
      <a:defRPr kern="1200">
        <a:solidFill>
          <a:schemeClr val="tx1"/>
        </a:solidFill>
        <a:latin typeface="DejaVu Serif" pitchFamily="18" charset="0"/>
        <a:ea typeface="+mn-ea"/>
        <a:cs typeface="+mn-cs"/>
      </a:defRPr>
    </a:lvl7pPr>
    <a:lvl8pPr marL="3200400" algn="l" defTabSz="914400" rtl="0" eaLnBrk="1" latinLnBrk="0" hangingPunct="1">
      <a:defRPr kern="1200">
        <a:solidFill>
          <a:schemeClr val="tx1"/>
        </a:solidFill>
        <a:latin typeface="DejaVu Serif" pitchFamily="18" charset="0"/>
        <a:ea typeface="+mn-ea"/>
        <a:cs typeface="+mn-cs"/>
      </a:defRPr>
    </a:lvl8pPr>
    <a:lvl9pPr marL="3657600" algn="l" defTabSz="914400" rtl="0" eaLnBrk="1" latinLnBrk="0" hangingPunct="1">
      <a:defRPr kern="1200">
        <a:solidFill>
          <a:schemeClr val="tx1"/>
        </a:solidFill>
        <a:latin typeface="DejaVu Serif"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p15:clr>
            <a:srgbClr val="A4A3A4"/>
          </p15:clr>
        </p15:guide>
      </p15:sldGuideLst>
    </p:ext>
    <p:ext uri="{2D200454-40CA-4A62-9FC3-DE9A4176ACB9}">
      <p15:notesGuideLst xmlns:p15="http://schemas.microsoft.com/office/powerpoint/2012/main">
        <p15:guide id="1" orient="horz" pos="2216" userDrawn="1">
          <p15:clr>
            <a:srgbClr val="A4A3A4"/>
          </p15:clr>
        </p15:guide>
        <p15:guide id="2" pos="3253" userDrawn="1">
          <p15:clr>
            <a:srgbClr val="A4A3A4"/>
          </p15:clr>
        </p15:guide>
        <p15:guide id="3" orient="horz" pos="2170" userDrawn="1">
          <p15:clr>
            <a:srgbClr val="A4A3A4"/>
          </p15:clr>
        </p15:guide>
        <p15:guide id="4" pos="31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5F5F5F"/>
    <a:srgbClr val="FF9966"/>
    <a:srgbClr val="CC3300"/>
    <a:srgbClr val="FFCC99"/>
    <a:srgbClr val="FBEFE5"/>
    <a:srgbClr val="F4F2AC"/>
    <a:srgbClr val="9ADBEA"/>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72" autoAdjust="0"/>
    <p:restoredTop sz="94660"/>
  </p:normalViewPr>
  <p:slideViewPr>
    <p:cSldViewPr>
      <p:cViewPr varScale="1">
        <p:scale>
          <a:sx n="129" d="100"/>
          <a:sy n="129" d="100"/>
        </p:scale>
        <p:origin x="702" y="120"/>
      </p:cViewPr>
      <p:guideLst>
        <p:guide orient="horz" pos="2160"/>
        <p:guide pos="2835"/>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652" y="-108"/>
      </p:cViewPr>
      <p:guideLst>
        <p:guide orient="horz" pos="2216"/>
        <p:guide pos="3253"/>
        <p:guide orient="horz" pos="2170"/>
        <p:guide pos="31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264450-87DF-49EA-BEFE-EAE1897E69D0}"/>
              </a:ext>
            </a:extLst>
          </p:cNvPr>
          <p:cNvSpPr>
            <a:spLocks noGrp="1"/>
          </p:cNvSpPr>
          <p:nvPr>
            <p:ph type="hdr" sz="quarter"/>
          </p:nvPr>
        </p:nvSpPr>
        <p:spPr>
          <a:xfrm>
            <a:off x="0" y="1"/>
            <a:ext cx="4342429" cy="344034"/>
          </a:xfrm>
          <a:prstGeom prst="rect">
            <a:avLst/>
          </a:prstGeom>
        </p:spPr>
        <p:txBody>
          <a:bodyPr vert="horz" lIns="91989" tIns="45995" rIns="91989" bIns="45995"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2CBE3397-6F9D-4035-AD2F-B446CB2145AD}"/>
              </a:ext>
            </a:extLst>
          </p:cNvPr>
          <p:cNvSpPr>
            <a:spLocks noGrp="1"/>
          </p:cNvSpPr>
          <p:nvPr>
            <p:ph type="dt" sz="quarter" idx="1"/>
          </p:nvPr>
        </p:nvSpPr>
        <p:spPr>
          <a:xfrm>
            <a:off x="5675634" y="1"/>
            <a:ext cx="4342429" cy="344034"/>
          </a:xfrm>
          <a:prstGeom prst="rect">
            <a:avLst/>
          </a:prstGeom>
        </p:spPr>
        <p:txBody>
          <a:bodyPr vert="horz" lIns="91989" tIns="45995" rIns="91989" bIns="45995" rtlCol="0"/>
          <a:lstStyle>
            <a:lvl1pPr algn="r">
              <a:defRPr sz="1200"/>
            </a:lvl1pPr>
          </a:lstStyle>
          <a:p>
            <a:pPr>
              <a:defRPr/>
            </a:pPr>
            <a:fld id="{816CF609-2EB3-415E-9571-A2B7E06A3F1B}" type="datetime1">
              <a:rPr lang="de-DE"/>
              <a:pPr>
                <a:defRPr/>
              </a:pPr>
              <a:t>14.10.2025</a:t>
            </a:fld>
            <a:endParaRPr lang="de-DE"/>
          </a:p>
        </p:txBody>
      </p:sp>
      <p:sp>
        <p:nvSpPr>
          <p:cNvPr id="4" name="Fußzeilenplatzhalter 3">
            <a:extLst>
              <a:ext uri="{FF2B5EF4-FFF2-40B4-BE49-F238E27FC236}">
                <a16:creationId xmlns:a16="http://schemas.microsoft.com/office/drawing/2014/main" id="{0913702A-F13C-41CD-B0F5-719149AFFB44}"/>
              </a:ext>
            </a:extLst>
          </p:cNvPr>
          <p:cNvSpPr>
            <a:spLocks noGrp="1"/>
          </p:cNvSpPr>
          <p:nvPr>
            <p:ph type="ftr" sz="quarter" idx="2"/>
          </p:nvPr>
        </p:nvSpPr>
        <p:spPr>
          <a:xfrm>
            <a:off x="0" y="6543062"/>
            <a:ext cx="4342429" cy="344034"/>
          </a:xfrm>
          <a:prstGeom prst="rect">
            <a:avLst/>
          </a:prstGeom>
        </p:spPr>
        <p:txBody>
          <a:bodyPr vert="horz" lIns="91989" tIns="45995" rIns="91989" bIns="45995" rtlCol="0" anchor="b"/>
          <a:lstStyle>
            <a:lvl1pPr algn="l">
              <a:defRPr sz="1200"/>
            </a:lvl1pPr>
          </a:lstStyle>
          <a:p>
            <a:pPr>
              <a:defRPr/>
            </a:pPr>
            <a:endParaRPr lang="de-DE"/>
          </a:p>
        </p:txBody>
      </p:sp>
      <p:sp>
        <p:nvSpPr>
          <p:cNvPr id="5" name="Foliennummernplatzhalter 4">
            <a:extLst>
              <a:ext uri="{FF2B5EF4-FFF2-40B4-BE49-F238E27FC236}">
                <a16:creationId xmlns:a16="http://schemas.microsoft.com/office/drawing/2014/main" id="{3F7A77B6-9AEC-4666-B8C8-2F4A03D126BF}"/>
              </a:ext>
            </a:extLst>
          </p:cNvPr>
          <p:cNvSpPr>
            <a:spLocks noGrp="1"/>
          </p:cNvSpPr>
          <p:nvPr>
            <p:ph type="sldNum" sz="quarter" idx="3"/>
          </p:nvPr>
        </p:nvSpPr>
        <p:spPr>
          <a:xfrm>
            <a:off x="5675634" y="6543062"/>
            <a:ext cx="4342429" cy="344034"/>
          </a:xfrm>
          <a:prstGeom prst="rect">
            <a:avLst/>
          </a:prstGeom>
        </p:spPr>
        <p:txBody>
          <a:bodyPr vert="horz" wrap="square" lIns="91989" tIns="45995" rIns="91989" bIns="45995" numCol="1" anchor="b" anchorCtr="0" compatLnSpc="1">
            <a:prstTxWarp prst="textNoShape">
              <a:avLst/>
            </a:prstTxWarp>
          </a:bodyPr>
          <a:lstStyle>
            <a:lvl1pPr algn="r">
              <a:defRPr sz="1200"/>
            </a:lvl1pPr>
          </a:lstStyle>
          <a:p>
            <a:fld id="{E16E6597-6372-408B-922B-F99B10A2D35A}" type="slidenum">
              <a:rPr lang="de-DE" altLang="ru-RU"/>
              <a:pPr/>
              <a:t>‹Nr.›</a:t>
            </a:fld>
            <a:endParaRPr lang="de-DE" altLang="ru-RU"/>
          </a:p>
        </p:txBody>
      </p:sp>
    </p:spTree>
    <p:extLst>
      <p:ext uri="{BB962C8B-B14F-4D97-AF65-F5344CB8AC3E}">
        <p14:creationId xmlns:p14="http://schemas.microsoft.com/office/powerpoint/2010/main" val="5927801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1B2259B-3E7E-4E0F-8F68-E82CFCA979D0}"/>
              </a:ext>
            </a:extLst>
          </p:cNvPr>
          <p:cNvSpPr>
            <a:spLocks noGrp="1" noChangeArrowheads="1"/>
          </p:cNvSpPr>
          <p:nvPr>
            <p:ph type="hdr" sz="quarter"/>
          </p:nvPr>
        </p:nvSpPr>
        <p:spPr bwMode="auto">
          <a:xfrm>
            <a:off x="0" y="1"/>
            <a:ext cx="4342429" cy="344034"/>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defRPr sz="1200">
                <a:latin typeface="Arial" charset="0"/>
              </a:defRPr>
            </a:lvl1pPr>
          </a:lstStyle>
          <a:p>
            <a:pPr>
              <a:defRPr/>
            </a:pPr>
            <a:endParaRPr lang="de-DE"/>
          </a:p>
        </p:txBody>
      </p:sp>
      <p:sp>
        <p:nvSpPr>
          <p:cNvPr id="43011" name="Rectangle 3">
            <a:extLst>
              <a:ext uri="{FF2B5EF4-FFF2-40B4-BE49-F238E27FC236}">
                <a16:creationId xmlns:a16="http://schemas.microsoft.com/office/drawing/2014/main" id="{BB11F81B-F809-4AE5-8426-0A9A69F174FF}"/>
              </a:ext>
            </a:extLst>
          </p:cNvPr>
          <p:cNvSpPr>
            <a:spLocks noGrp="1" noChangeArrowheads="1"/>
          </p:cNvSpPr>
          <p:nvPr>
            <p:ph type="dt" idx="1"/>
          </p:nvPr>
        </p:nvSpPr>
        <p:spPr bwMode="auto">
          <a:xfrm>
            <a:off x="5675634" y="1"/>
            <a:ext cx="4342429" cy="344034"/>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a:defRPr sz="1200">
                <a:latin typeface="Arial" charset="0"/>
              </a:defRPr>
            </a:lvl1pPr>
          </a:lstStyle>
          <a:p>
            <a:pPr>
              <a:defRPr/>
            </a:pPr>
            <a:fld id="{AF90E02D-AEE5-454C-B59C-BB1EB6B2C01A}" type="datetime1">
              <a:rPr lang="de-DE"/>
              <a:pPr>
                <a:defRPr/>
              </a:pPr>
              <a:t>14.10.2025</a:t>
            </a:fld>
            <a:endParaRPr lang="de-DE"/>
          </a:p>
        </p:txBody>
      </p:sp>
      <p:sp>
        <p:nvSpPr>
          <p:cNvPr id="3076" name="Rectangle 4">
            <a:extLst>
              <a:ext uri="{FF2B5EF4-FFF2-40B4-BE49-F238E27FC236}">
                <a16:creationId xmlns:a16="http://schemas.microsoft.com/office/drawing/2014/main" id="{FA04F8C4-78A1-461B-8E65-2A93145C13F8}"/>
              </a:ext>
            </a:extLst>
          </p:cNvPr>
          <p:cNvSpPr>
            <a:spLocks noGrp="1" noRot="1" noChangeAspect="1" noChangeArrowheads="1" noTextEdit="1"/>
          </p:cNvSpPr>
          <p:nvPr>
            <p:ph type="sldImg" idx="2"/>
          </p:nvPr>
        </p:nvSpPr>
        <p:spPr bwMode="auto">
          <a:xfrm>
            <a:off x="3290888" y="517525"/>
            <a:ext cx="3443287"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A48F36B6-134F-4D4B-B080-CA69BBA21E15}"/>
              </a:ext>
            </a:extLst>
          </p:cNvPr>
          <p:cNvSpPr>
            <a:spLocks noGrp="1" noChangeArrowheads="1"/>
          </p:cNvSpPr>
          <p:nvPr>
            <p:ph type="body" sz="quarter" idx="3"/>
          </p:nvPr>
        </p:nvSpPr>
        <p:spPr bwMode="auto">
          <a:xfrm>
            <a:off x="1001585" y="3271530"/>
            <a:ext cx="8017137" cy="3099513"/>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a:extLst>
              <a:ext uri="{FF2B5EF4-FFF2-40B4-BE49-F238E27FC236}">
                <a16:creationId xmlns:a16="http://schemas.microsoft.com/office/drawing/2014/main" id="{96BF0D9C-07D4-4F3B-8A32-C515776B4255}"/>
              </a:ext>
            </a:extLst>
          </p:cNvPr>
          <p:cNvSpPr>
            <a:spLocks noGrp="1" noChangeArrowheads="1"/>
          </p:cNvSpPr>
          <p:nvPr>
            <p:ph type="ftr" sz="quarter" idx="4"/>
          </p:nvPr>
        </p:nvSpPr>
        <p:spPr bwMode="auto">
          <a:xfrm>
            <a:off x="0" y="6543062"/>
            <a:ext cx="4342429" cy="344034"/>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defRPr sz="1200">
                <a:latin typeface="Arial" charset="0"/>
              </a:defRPr>
            </a:lvl1pPr>
          </a:lstStyle>
          <a:p>
            <a:pPr>
              <a:defRPr/>
            </a:pPr>
            <a:endParaRPr lang="de-DE"/>
          </a:p>
        </p:txBody>
      </p:sp>
      <p:sp>
        <p:nvSpPr>
          <p:cNvPr id="43015" name="Rectangle 7">
            <a:extLst>
              <a:ext uri="{FF2B5EF4-FFF2-40B4-BE49-F238E27FC236}">
                <a16:creationId xmlns:a16="http://schemas.microsoft.com/office/drawing/2014/main" id="{0B207875-BCEB-4E56-952A-6EBE31A8F094}"/>
              </a:ext>
            </a:extLst>
          </p:cNvPr>
          <p:cNvSpPr>
            <a:spLocks noGrp="1" noChangeArrowheads="1"/>
          </p:cNvSpPr>
          <p:nvPr>
            <p:ph type="sldNum" sz="quarter" idx="5"/>
          </p:nvPr>
        </p:nvSpPr>
        <p:spPr bwMode="auto">
          <a:xfrm>
            <a:off x="5675634" y="6543062"/>
            <a:ext cx="4342429" cy="344034"/>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a:defRPr sz="1200">
                <a:latin typeface="Arial" panose="020B0604020202020204" pitchFamily="34" charset="0"/>
              </a:defRPr>
            </a:lvl1pPr>
          </a:lstStyle>
          <a:p>
            <a:fld id="{9A123B63-8587-4E8C-8CEB-6902D743481E}" type="slidenum">
              <a:rPr lang="de-DE" altLang="ru-RU"/>
              <a:pPr/>
              <a:t>‹Nr.›</a:t>
            </a:fld>
            <a:endParaRPr lang="de-DE" altLang="ru-RU"/>
          </a:p>
        </p:txBody>
      </p:sp>
    </p:spTree>
    <p:extLst>
      <p:ext uri="{BB962C8B-B14F-4D97-AF65-F5344CB8AC3E}">
        <p14:creationId xmlns:p14="http://schemas.microsoft.com/office/powerpoint/2010/main" val="383856090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1</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81559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53B8F16-6349-4920-87A8-BAE30A17EE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0E993E-B791-4D1C-AF6A-47B99A76161B}" type="slidenum">
              <a:rPr lang="de-DE" altLang="de-DE" sz="1300" smtClean="0"/>
              <a:pPr>
                <a:spcBef>
                  <a:spcPct val="0"/>
                </a:spcBef>
              </a:pPr>
              <a:t>10</a:t>
            </a:fld>
            <a:endParaRPr lang="de-DE" altLang="de-DE" sz="1300"/>
          </a:p>
        </p:txBody>
      </p:sp>
      <p:sp>
        <p:nvSpPr>
          <p:cNvPr id="14339" name="Rectangle 2">
            <a:extLst>
              <a:ext uri="{FF2B5EF4-FFF2-40B4-BE49-F238E27FC236}">
                <a16:creationId xmlns:a16="http://schemas.microsoft.com/office/drawing/2014/main" id="{218D94B3-C65D-4EAB-A27E-1AED7498936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4DACB19-121B-45F5-8201-DF12C1470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B2F7D59-0D26-48C2-968F-98D7BE32F8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A63310-921A-4EDD-B82D-DABBDBFD7C75}" type="slidenum">
              <a:rPr lang="de-DE" altLang="de-DE" sz="1300" smtClean="0"/>
              <a:pPr>
                <a:spcBef>
                  <a:spcPct val="0"/>
                </a:spcBef>
              </a:pPr>
              <a:t>11</a:t>
            </a:fld>
            <a:endParaRPr lang="de-DE" altLang="de-DE" sz="1300"/>
          </a:p>
        </p:txBody>
      </p:sp>
      <p:sp>
        <p:nvSpPr>
          <p:cNvPr id="16387" name="Rectangle 2">
            <a:extLst>
              <a:ext uri="{FF2B5EF4-FFF2-40B4-BE49-F238E27FC236}">
                <a16:creationId xmlns:a16="http://schemas.microsoft.com/office/drawing/2014/main" id="{AC7B8AFC-83DD-47A7-BA6B-4A6FBEEDEC1D}"/>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434A57F-7531-4836-8D7A-DC07651EFD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12</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03046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13</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69429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2</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65323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3</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75852F-A62E-46B6-92A7-134A9A31E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5FB119-4340-4A74-9252-C4E5A3EE077F}" type="slidenum">
              <a:rPr lang="de-DE" altLang="de-DE" sz="1300" smtClean="0"/>
              <a:pPr>
                <a:spcBef>
                  <a:spcPct val="0"/>
                </a:spcBef>
              </a:pPr>
              <a:t>4</a:t>
            </a:fld>
            <a:endParaRPr lang="de-DE" altLang="de-DE" sz="1300"/>
          </a:p>
        </p:txBody>
      </p:sp>
      <p:sp>
        <p:nvSpPr>
          <p:cNvPr id="8195" name="Rectangle 2">
            <a:extLst>
              <a:ext uri="{FF2B5EF4-FFF2-40B4-BE49-F238E27FC236}">
                <a16:creationId xmlns:a16="http://schemas.microsoft.com/office/drawing/2014/main" id="{9102A22A-6F06-49BE-9D89-83CEFCBAF01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CF7DDF8-2BA0-41AF-A1CD-02469B4C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79905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2CABE9C-05BE-43D2-9BA0-BC48F5D7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70E696-DD98-44AE-B2B6-A6130D34142A}" type="slidenum">
              <a:rPr lang="de-DE" altLang="de-DE" sz="1300" smtClean="0"/>
              <a:pPr>
                <a:spcBef>
                  <a:spcPct val="0"/>
                </a:spcBef>
              </a:pPr>
              <a:t>5</a:t>
            </a:fld>
            <a:endParaRPr lang="de-DE" altLang="de-DE" sz="1300"/>
          </a:p>
        </p:txBody>
      </p:sp>
      <p:sp>
        <p:nvSpPr>
          <p:cNvPr id="10243" name="Rectangle 2">
            <a:extLst>
              <a:ext uri="{FF2B5EF4-FFF2-40B4-BE49-F238E27FC236}">
                <a16:creationId xmlns:a16="http://schemas.microsoft.com/office/drawing/2014/main" id="{54C336B3-1CBE-4EF3-A8D5-61B2802F914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C154487-430C-4830-9444-84444F20C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2CABE9C-05BE-43D2-9BA0-BC48F5D7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70E696-DD98-44AE-B2B6-A6130D34142A}" type="slidenum">
              <a:rPr lang="de-DE" altLang="de-DE" sz="1300" smtClean="0"/>
              <a:pPr>
                <a:spcBef>
                  <a:spcPct val="0"/>
                </a:spcBef>
              </a:pPr>
              <a:t>6</a:t>
            </a:fld>
            <a:endParaRPr lang="de-DE" altLang="de-DE" sz="1300"/>
          </a:p>
        </p:txBody>
      </p:sp>
      <p:sp>
        <p:nvSpPr>
          <p:cNvPr id="10243" name="Rectangle 2">
            <a:extLst>
              <a:ext uri="{FF2B5EF4-FFF2-40B4-BE49-F238E27FC236}">
                <a16:creationId xmlns:a16="http://schemas.microsoft.com/office/drawing/2014/main" id="{54C336B3-1CBE-4EF3-A8D5-61B2802F914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C154487-430C-4830-9444-84444F20C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23615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347EC54-C310-4BA9-BE34-A688787BA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AC620A-5581-47C2-BF5C-5E1F5135CD12}" type="slidenum">
              <a:rPr lang="de-DE" altLang="de-DE" sz="1300" smtClean="0"/>
              <a:pPr>
                <a:spcBef>
                  <a:spcPct val="0"/>
                </a:spcBef>
              </a:pPr>
              <a:t>7</a:t>
            </a:fld>
            <a:endParaRPr lang="de-DE" altLang="de-DE" sz="1300"/>
          </a:p>
        </p:txBody>
      </p:sp>
      <p:sp>
        <p:nvSpPr>
          <p:cNvPr id="12291" name="Rectangle 2">
            <a:extLst>
              <a:ext uri="{FF2B5EF4-FFF2-40B4-BE49-F238E27FC236}">
                <a16:creationId xmlns:a16="http://schemas.microsoft.com/office/drawing/2014/main" id="{7E90362D-B13F-40B9-A29E-A3B13A9F95B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2CFC682-0D30-4A3D-9AE6-115E32AC40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347EC54-C310-4BA9-BE34-A688787BA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AC620A-5581-47C2-BF5C-5E1F5135CD12}" type="slidenum">
              <a:rPr lang="de-DE" altLang="de-DE" sz="1300" smtClean="0"/>
              <a:pPr>
                <a:spcBef>
                  <a:spcPct val="0"/>
                </a:spcBef>
              </a:pPr>
              <a:t>8</a:t>
            </a:fld>
            <a:endParaRPr lang="de-DE" altLang="de-DE" sz="1300"/>
          </a:p>
        </p:txBody>
      </p:sp>
      <p:sp>
        <p:nvSpPr>
          <p:cNvPr id="12291" name="Rectangle 2">
            <a:extLst>
              <a:ext uri="{FF2B5EF4-FFF2-40B4-BE49-F238E27FC236}">
                <a16:creationId xmlns:a16="http://schemas.microsoft.com/office/drawing/2014/main" id="{7E90362D-B13F-40B9-A29E-A3B13A9F95B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2CFC682-0D30-4A3D-9AE6-115E32AC40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1167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C49E419-6B6E-4E20-B312-57971947D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41363" indent="-284163" defTabSz="941388">
              <a:spcBef>
                <a:spcPct val="30000"/>
              </a:spcBef>
              <a:defRPr sz="1200">
                <a:solidFill>
                  <a:schemeClr val="tx1"/>
                </a:solidFill>
                <a:latin typeface="Times New Roman" panose="02020603050405020304" pitchFamily="18" charset="0"/>
              </a:defRPr>
            </a:lvl2pPr>
            <a:lvl3pPr marL="1141413" indent="-227013" defTabSz="941388">
              <a:spcBef>
                <a:spcPct val="30000"/>
              </a:spcBef>
              <a:defRPr sz="1200">
                <a:solidFill>
                  <a:schemeClr val="tx1"/>
                </a:solidFill>
                <a:latin typeface="Times New Roman" panose="02020603050405020304" pitchFamily="18" charset="0"/>
              </a:defRPr>
            </a:lvl3pPr>
            <a:lvl4pPr marL="1598613" indent="-227013"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2ADA22-8765-46D8-AE2E-A90525C6DFFC}" type="slidenum">
              <a:rPr lang="de-DE" altLang="de-DE" sz="1300" smtClean="0"/>
              <a:pPr>
                <a:spcBef>
                  <a:spcPct val="0"/>
                </a:spcBef>
              </a:pPr>
              <a:t>9</a:t>
            </a:fld>
            <a:endParaRPr lang="de-DE" altLang="de-DE" sz="1300"/>
          </a:p>
        </p:txBody>
      </p:sp>
      <p:sp>
        <p:nvSpPr>
          <p:cNvPr id="14339" name="Rectangle 2">
            <a:extLst>
              <a:ext uri="{FF2B5EF4-FFF2-40B4-BE49-F238E27FC236}">
                <a16:creationId xmlns:a16="http://schemas.microsoft.com/office/drawing/2014/main" id="{596D3477-C100-49BC-8EFD-4902E98B706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124EB3C-35C5-48A2-BDCD-C9856FC871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sz="3600" b="1">
                <a:latin typeface="Calibri" pitchFamily="34" charset="0"/>
                <a:cs typeface="Calibri" pitchFamily="34" charset="0"/>
              </a:defRPr>
            </a:lvl1pPr>
          </a:lstStyle>
          <a:p>
            <a:r>
              <a:rPr lang="de-DE" dirty="0"/>
              <a:t>Titelmasterformat durch Klicken bearbeiten</a:t>
            </a:r>
          </a:p>
        </p:txBody>
      </p:sp>
      <p:sp>
        <p:nvSpPr>
          <p:cNvPr id="3" name="Untertitel 2"/>
          <p:cNvSpPr>
            <a:spLocks noGrp="1"/>
          </p:cNvSpPr>
          <p:nvPr>
            <p:ph type="subTitle" idx="1"/>
          </p:nvPr>
        </p:nvSpPr>
        <p:spPr>
          <a:xfrm>
            <a:off x="683568" y="3886200"/>
            <a:ext cx="7088832" cy="1752600"/>
          </a:xfrm>
        </p:spPr>
        <p:txBody>
          <a:bodyPr/>
          <a:lstStyle>
            <a:lvl1pPr marL="0" indent="0" algn="l">
              <a:buNone/>
              <a:defRPr sz="24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Tree>
    <p:extLst>
      <p:ext uri="{BB962C8B-B14F-4D97-AF65-F5344CB8AC3E}">
        <p14:creationId xmlns:p14="http://schemas.microsoft.com/office/powerpoint/2010/main" val="48864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C5A3D76-6E4E-4FB0-957D-835F602E78E6}"/>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3" name="Rectangle 6">
            <a:extLst>
              <a:ext uri="{FF2B5EF4-FFF2-40B4-BE49-F238E27FC236}">
                <a16:creationId xmlns:a16="http://schemas.microsoft.com/office/drawing/2014/main" id="{6A656C78-D862-409B-8A4A-7E79E65260DC}"/>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4" name="Rectangle 7">
            <a:extLst>
              <a:ext uri="{FF2B5EF4-FFF2-40B4-BE49-F238E27FC236}">
                <a16:creationId xmlns:a16="http://schemas.microsoft.com/office/drawing/2014/main" id="{E68376AA-E425-4CBB-B41A-348EDD6E1126}"/>
              </a:ext>
            </a:extLst>
          </p:cNvPr>
          <p:cNvSpPr>
            <a:spLocks noGrp="1" noChangeArrowheads="1"/>
          </p:cNvSpPr>
          <p:nvPr>
            <p:ph type="sldNum" sz="quarter" idx="12"/>
          </p:nvPr>
        </p:nvSpPr>
        <p:spPr/>
        <p:txBody>
          <a:bodyPr/>
          <a:lstStyle>
            <a:lvl1pPr>
              <a:defRPr/>
            </a:lvl1pPr>
          </a:lstStyle>
          <a:p>
            <a:fld id="{21E283BF-48F3-45C3-B68B-486F74F1E657}" type="slidenum">
              <a:rPr lang="de-DE" altLang="de-DE"/>
              <a:pPr/>
              <a:t>‹Nr.›</a:t>
            </a:fld>
            <a:endParaRPr lang="de-DE" altLang="de-DE"/>
          </a:p>
        </p:txBody>
      </p:sp>
    </p:spTree>
    <p:extLst>
      <p:ext uri="{BB962C8B-B14F-4D97-AF65-F5344CB8AC3E}">
        <p14:creationId xmlns:p14="http://schemas.microsoft.com/office/powerpoint/2010/main" val="133326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55467F70-9996-4B0C-A83B-371C68DCF727}"/>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6" name="Rectangle 6">
            <a:extLst>
              <a:ext uri="{FF2B5EF4-FFF2-40B4-BE49-F238E27FC236}">
                <a16:creationId xmlns:a16="http://schemas.microsoft.com/office/drawing/2014/main" id="{3ECAFD7E-36E1-4654-897B-38514331D55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7" name="Rectangle 7">
            <a:extLst>
              <a:ext uri="{FF2B5EF4-FFF2-40B4-BE49-F238E27FC236}">
                <a16:creationId xmlns:a16="http://schemas.microsoft.com/office/drawing/2014/main" id="{97A8CE2D-3F1E-4EF6-B8BA-23A04028641E}"/>
              </a:ext>
            </a:extLst>
          </p:cNvPr>
          <p:cNvSpPr>
            <a:spLocks noGrp="1" noChangeArrowheads="1"/>
          </p:cNvSpPr>
          <p:nvPr>
            <p:ph type="sldNum" sz="quarter" idx="12"/>
          </p:nvPr>
        </p:nvSpPr>
        <p:spPr/>
        <p:txBody>
          <a:bodyPr/>
          <a:lstStyle>
            <a:lvl1pPr>
              <a:defRPr/>
            </a:lvl1pPr>
          </a:lstStyle>
          <a:p>
            <a:fld id="{B9778E5B-246F-4B93-A24F-C8DBEF798FE1}" type="slidenum">
              <a:rPr lang="de-DE" altLang="de-DE"/>
              <a:pPr/>
              <a:t>‹Nr.›</a:t>
            </a:fld>
            <a:endParaRPr lang="de-DE" altLang="de-DE"/>
          </a:p>
        </p:txBody>
      </p:sp>
    </p:spTree>
    <p:extLst>
      <p:ext uri="{BB962C8B-B14F-4D97-AF65-F5344CB8AC3E}">
        <p14:creationId xmlns:p14="http://schemas.microsoft.com/office/powerpoint/2010/main" val="17665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66E8D87C-2399-4CB8-86E1-F21E5157B1DD}"/>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6" name="Rectangle 6">
            <a:extLst>
              <a:ext uri="{FF2B5EF4-FFF2-40B4-BE49-F238E27FC236}">
                <a16:creationId xmlns:a16="http://schemas.microsoft.com/office/drawing/2014/main" id="{F650CFEA-2C7C-4121-9381-ADE7315AA1D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7" name="Rectangle 7">
            <a:extLst>
              <a:ext uri="{FF2B5EF4-FFF2-40B4-BE49-F238E27FC236}">
                <a16:creationId xmlns:a16="http://schemas.microsoft.com/office/drawing/2014/main" id="{EA0CB9F2-427E-4377-933F-DEF8D0A1EE5E}"/>
              </a:ext>
            </a:extLst>
          </p:cNvPr>
          <p:cNvSpPr>
            <a:spLocks noGrp="1" noChangeArrowheads="1"/>
          </p:cNvSpPr>
          <p:nvPr>
            <p:ph type="sldNum" sz="quarter" idx="12"/>
          </p:nvPr>
        </p:nvSpPr>
        <p:spPr/>
        <p:txBody>
          <a:bodyPr/>
          <a:lstStyle>
            <a:lvl1pPr>
              <a:defRPr/>
            </a:lvl1pPr>
          </a:lstStyle>
          <a:p>
            <a:fld id="{FF99011A-E085-478E-9119-3C2547D1966F}" type="slidenum">
              <a:rPr lang="de-DE" altLang="de-DE"/>
              <a:pPr/>
              <a:t>‹Nr.›</a:t>
            </a:fld>
            <a:endParaRPr lang="de-DE" altLang="de-DE"/>
          </a:p>
        </p:txBody>
      </p:sp>
    </p:spTree>
    <p:extLst>
      <p:ext uri="{BB962C8B-B14F-4D97-AF65-F5344CB8AC3E}">
        <p14:creationId xmlns:p14="http://schemas.microsoft.com/office/powerpoint/2010/main" val="157390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94F1AADB-5849-4C48-9183-2380F8FCA234}"/>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13CC4EE8-7372-4A4A-AD16-17FCD6BF2D2A}"/>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384BD576-6993-478D-A1DC-A2DB8351F01F}"/>
              </a:ext>
            </a:extLst>
          </p:cNvPr>
          <p:cNvSpPr>
            <a:spLocks noGrp="1" noChangeArrowheads="1"/>
          </p:cNvSpPr>
          <p:nvPr>
            <p:ph type="sldNum" sz="quarter" idx="12"/>
          </p:nvPr>
        </p:nvSpPr>
        <p:spPr/>
        <p:txBody>
          <a:bodyPr/>
          <a:lstStyle>
            <a:lvl1pPr>
              <a:defRPr/>
            </a:lvl1pPr>
          </a:lstStyle>
          <a:p>
            <a:fld id="{A8B3DFE5-7333-414C-B083-0CD4C671F461}" type="slidenum">
              <a:rPr lang="de-DE" altLang="de-DE"/>
              <a:pPr/>
              <a:t>‹Nr.›</a:t>
            </a:fld>
            <a:endParaRPr lang="de-DE" altLang="de-DE"/>
          </a:p>
        </p:txBody>
      </p:sp>
    </p:spTree>
    <p:extLst>
      <p:ext uri="{BB962C8B-B14F-4D97-AF65-F5344CB8AC3E}">
        <p14:creationId xmlns:p14="http://schemas.microsoft.com/office/powerpoint/2010/main" val="2002814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C82E0050-8255-4EF8-989D-4ADCDC974C48}"/>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2B120B24-60EC-4FCF-81BB-E627BD94F3A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ADD47CF9-3B18-4B8F-B758-B8DEAEAA3351}"/>
              </a:ext>
            </a:extLst>
          </p:cNvPr>
          <p:cNvSpPr>
            <a:spLocks noGrp="1" noChangeArrowheads="1"/>
          </p:cNvSpPr>
          <p:nvPr>
            <p:ph type="sldNum" sz="quarter" idx="12"/>
          </p:nvPr>
        </p:nvSpPr>
        <p:spPr/>
        <p:txBody>
          <a:bodyPr/>
          <a:lstStyle>
            <a:lvl1pPr>
              <a:defRPr/>
            </a:lvl1pPr>
          </a:lstStyle>
          <a:p>
            <a:fld id="{E9EB0BDA-A894-4689-B941-5A284DEBAA2E}" type="slidenum">
              <a:rPr lang="de-DE" altLang="de-DE"/>
              <a:pPr/>
              <a:t>‹Nr.›</a:t>
            </a:fld>
            <a:endParaRPr lang="de-DE" altLang="de-DE"/>
          </a:p>
        </p:txBody>
      </p:sp>
    </p:spTree>
    <p:extLst>
      <p:ext uri="{BB962C8B-B14F-4D97-AF65-F5344CB8AC3E}">
        <p14:creationId xmlns:p14="http://schemas.microsoft.com/office/powerpoint/2010/main" val="318234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BC0F1-61EC-4AEA-A685-46F8B5B4F343}"/>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1414E11A-4A94-478D-894A-B06FB0498B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7D9375E9-EE7E-4468-98C9-487C002B5E0D}"/>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5" name="Fußzeilenplatzhalter 4">
            <a:extLst>
              <a:ext uri="{FF2B5EF4-FFF2-40B4-BE49-F238E27FC236}">
                <a16:creationId xmlns:a16="http://schemas.microsoft.com/office/drawing/2014/main" id="{FFDF8659-F3C0-4E09-9839-5D3F58E583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4C6BD6B-064E-4C83-8C92-850375F14849}"/>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74363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82012-F0B3-4297-ADCA-5C41640AD5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852CBB-B2D2-4312-B6CB-C95BB4A1E64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49C301-E9AD-4295-A593-D5115548CD47}"/>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5" name="Fußzeilenplatzhalter 4">
            <a:extLst>
              <a:ext uri="{FF2B5EF4-FFF2-40B4-BE49-F238E27FC236}">
                <a16:creationId xmlns:a16="http://schemas.microsoft.com/office/drawing/2014/main" id="{59B84170-4E7F-489B-A800-5B1998FCB9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6A29E4-1866-4B70-BD24-6094359A7047}"/>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93166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F0477-35E1-42D8-8532-3E8EBCFD1A69}"/>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A56C410B-9D51-400A-AD77-E183A57404D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BA02CC4-A444-4683-AC22-5CE6021FF7B9}"/>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5" name="Fußzeilenplatzhalter 4">
            <a:extLst>
              <a:ext uri="{FF2B5EF4-FFF2-40B4-BE49-F238E27FC236}">
                <a16:creationId xmlns:a16="http://schemas.microsoft.com/office/drawing/2014/main" id="{FD5A9AC1-DFFA-4536-943A-A0B18AA600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5CE8E5-910C-4E51-B912-C23616C385EF}"/>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025933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93C9E-BE10-48E5-B45C-BB2D5B44D11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41AD54-A8B5-444C-B041-20F9CAA8B97F}"/>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7D9E1B-2399-4D1A-99C4-DE20A50AE092}"/>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47B25F-C449-445E-95D2-360395FB9B06}"/>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6" name="Fußzeilenplatzhalter 5">
            <a:extLst>
              <a:ext uri="{FF2B5EF4-FFF2-40B4-BE49-F238E27FC236}">
                <a16:creationId xmlns:a16="http://schemas.microsoft.com/office/drawing/2014/main" id="{8976F900-B795-4A60-9FB8-EAA8F7A11C3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A92FAE-5BA7-4AEA-B44C-FB0FD95C510B}"/>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356169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4A4B3-08C4-4417-9EAF-B087F3297158}"/>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75E3600-6CD0-496E-B9C2-A9B7BAC8D4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D3B1D43F-DCFB-4E5B-839E-D161FDD1BA27}"/>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14F37A3-3EF9-4905-A023-1DF10C3CA42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26FE823B-0515-4743-8BDC-3728B7BBE664}"/>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1D6F486-3E45-49A5-A4BC-0D0A990739F7}"/>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8" name="Fußzeilenplatzhalter 7">
            <a:extLst>
              <a:ext uri="{FF2B5EF4-FFF2-40B4-BE49-F238E27FC236}">
                <a16:creationId xmlns:a16="http://schemas.microsoft.com/office/drawing/2014/main" id="{51A04A0D-8FCF-41E4-889F-4113DCE4E80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C325D8D-FE26-4793-95B7-56309E85A1B5}"/>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173718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025285ec-7985-4c72-81d7-2a47ccb7f042" descr="FE196B38-6AE7-4C50-B7CB-7070B26E8353@fritz">
            <a:extLst>
              <a:ext uri="{FF2B5EF4-FFF2-40B4-BE49-F238E27FC236}">
                <a16:creationId xmlns:a16="http://schemas.microsoft.com/office/drawing/2014/main" id="{71267FA4-D55F-4535-B93D-667D9999D4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333375"/>
            <a:ext cx="20939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051" y="28883"/>
            <a:ext cx="5699125" cy="895077"/>
          </a:xfrm>
        </p:spPr>
        <p:txBody>
          <a:bodyPr/>
          <a:lstStyle>
            <a:lvl1pPr>
              <a:defRPr sz="2800">
                <a:latin typeface="Calibri" pitchFamily="34" charset="0"/>
                <a:cs typeface="Calibri" pitchFamily="34" charset="0"/>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616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9204-A53B-4CAA-B270-2AEE780E904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3900353-10E1-4095-8776-5919D1C32AEF}"/>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4" name="Fußzeilenplatzhalter 3">
            <a:extLst>
              <a:ext uri="{FF2B5EF4-FFF2-40B4-BE49-F238E27FC236}">
                <a16:creationId xmlns:a16="http://schemas.microsoft.com/office/drawing/2014/main" id="{F13182D5-8EED-4F46-BC9B-CF3E0E75843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614602F-8E70-4BC1-9DA8-020853DE3321}"/>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46992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FE2845-5018-4CD0-8D4D-3C60C664D7E0}"/>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3" name="Fußzeilenplatzhalter 2">
            <a:extLst>
              <a:ext uri="{FF2B5EF4-FFF2-40B4-BE49-F238E27FC236}">
                <a16:creationId xmlns:a16="http://schemas.microsoft.com/office/drawing/2014/main" id="{12FD5694-9125-4B45-9604-147FEDAA0C1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5D3554C-DB5A-4D88-9F8A-2F2D5E2F043D}"/>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52787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404AC-D2E3-4C79-A3AE-764077A1325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C8FA7FB0-0645-485B-A501-E5B644C16DC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8FE3F5A-2E62-443D-BA0E-874DA47A7F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7B8A26C-8E1F-4FD3-83CF-26986F5803C4}"/>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6" name="Fußzeilenplatzhalter 5">
            <a:extLst>
              <a:ext uri="{FF2B5EF4-FFF2-40B4-BE49-F238E27FC236}">
                <a16:creationId xmlns:a16="http://schemas.microsoft.com/office/drawing/2014/main" id="{B8A83C52-1E76-4617-89A3-126AD78CE32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F1CF53-E184-45C7-9EA4-3871D651ECAC}"/>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440989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6A575-9A79-498E-A0F8-07CA65091DBD}"/>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5198BC8E-865F-488F-8B34-04CF855498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6650A370-A7B4-41A6-AFC7-E3EEC33E5E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D01FB482-48D4-4B94-974A-9F7CC6D40E00}"/>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6" name="Fußzeilenplatzhalter 5">
            <a:extLst>
              <a:ext uri="{FF2B5EF4-FFF2-40B4-BE49-F238E27FC236}">
                <a16:creationId xmlns:a16="http://schemas.microsoft.com/office/drawing/2014/main" id="{F7232603-0A06-41C5-8D64-15F8DC23A8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7AEC7D-2C09-4798-A5B3-BB02D8B127C5}"/>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2744008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64AE9-EFE6-4DCB-8923-28297BE0A14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DBFF62F-13D4-435B-AB42-3FDA8302F6E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E70257-C6CF-4EF1-8DBC-78AE1856A598}"/>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5" name="Fußzeilenplatzhalter 4">
            <a:extLst>
              <a:ext uri="{FF2B5EF4-FFF2-40B4-BE49-F238E27FC236}">
                <a16:creationId xmlns:a16="http://schemas.microsoft.com/office/drawing/2014/main" id="{42D30316-22E4-4E02-B2F9-6C31179098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EB5A9D-C3D6-4974-837D-C9DE84E0A5FB}"/>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1654850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7734597-6D98-4733-BC97-DB32FDE484AC}"/>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D34264A-C88D-4064-858C-E62A6558E468}"/>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215846-C2FE-4501-B0AF-3EA31750A81F}"/>
              </a:ext>
            </a:extLst>
          </p:cNvPr>
          <p:cNvSpPr>
            <a:spLocks noGrp="1"/>
          </p:cNvSpPr>
          <p:nvPr>
            <p:ph type="dt" sz="half" idx="10"/>
          </p:nvPr>
        </p:nvSpPr>
        <p:spPr/>
        <p:txBody>
          <a:bodyPr/>
          <a:lstStyle/>
          <a:p>
            <a:fld id="{E9B79CB9-B451-4A39-97F8-2209DFFD641E}" type="datetimeFigureOut">
              <a:rPr lang="de-DE" smtClean="0"/>
              <a:t>14.10.2025</a:t>
            </a:fld>
            <a:endParaRPr lang="de-DE"/>
          </a:p>
        </p:txBody>
      </p:sp>
      <p:sp>
        <p:nvSpPr>
          <p:cNvPr id="5" name="Fußzeilenplatzhalter 4">
            <a:extLst>
              <a:ext uri="{FF2B5EF4-FFF2-40B4-BE49-F238E27FC236}">
                <a16:creationId xmlns:a16="http://schemas.microsoft.com/office/drawing/2014/main" id="{6C52D048-3F19-465E-9BA7-7AE6936825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C9DDA6-AD85-4C0B-9E59-B36D159D21D1}"/>
              </a:ext>
            </a:extLst>
          </p:cNvPr>
          <p:cNvSpPr>
            <a:spLocks noGrp="1"/>
          </p:cNvSpPr>
          <p:nvPr>
            <p:ph type="sldNum" sz="quarter" idx="12"/>
          </p:nvPr>
        </p:nvSpPr>
        <p:spPr/>
        <p:txBody>
          <a:bodyPr/>
          <a:lstStyle/>
          <a:p>
            <a:fld id="{D6E307C3-C244-4E38-8A5E-D774F60F6608}" type="slidenum">
              <a:rPr lang="de-DE" smtClean="0"/>
              <a:t>‹Nr.›</a:t>
            </a:fld>
            <a:endParaRPr lang="de-DE"/>
          </a:p>
        </p:txBody>
      </p:sp>
    </p:spTree>
    <p:extLst>
      <p:ext uri="{BB962C8B-B14F-4D97-AF65-F5344CB8AC3E}">
        <p14:creationId xmlns:p14="http://schemas.microsoft.com/office/powerpoint/2010/main" val="117500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5699125" cy="981075"/>
          </a:xfrm>
        </p:spPr>
        <p:txBody>
          <a:bodyPr/>
          <a:lstStyle>
            <a:lvl1pPr>
              <a:defRPr sz="2800">
                <a:latin typeface="Calibri" pitchFamily="34" charset="0"/>
                <a:cs typeface="Calibri" pitchFamily="34" charset="0"/>
              </a:defRPr>
            </a:lvl1pPr>
          </a:lstStyle>
          <a:p>
            <a:r>
              <a:rPr lang="de-DE" dirty="0"/>
              <a:t>Titelmasterformat durch Klicken bearbeiten</a:t>
            </a:r>
          </a:p>
        </p:txBody>
      </p:sp>
      <p:sp>
        <p:nvSpPr>
          <p:cNvPr id="3" name="Rectangle 6">
            <a:extLst>
              <a:ext uri="{FF2B5EF4-FFF2-40B4-BE49-F238E27FC236}">
                <a16:creationId xmlns:a16="http://schemas.microsoft.com/office/drawing/2014/main" id="{CEA8C540-B7C8-43D8-B9BE-51B2270ADFD6}"/>
              </a:ext>
            </a:extLst>
          </p:cNvPr>
          <p:cNvSpPr>
            <a:spLocks noGrp="1" noChangeArrowheads="1"/>
          </p:cNvSpPr>
          <p:nvPr>
            <p:ph type="sldNum" sz="quarter" idx="10"/>
          </p:nvPr>
        </p:nvSpPr>
        <p:spPr/>
        <p:txBody>
          <a:bodyPr/>
          <a:lstStyle>
            <a:lvl1pPr>
              <a:defRPr/>
            </a:lvl1pPr>
          </a:lstStyle>
          <a:p>
            <a:pPr>
              <a:defRPr/>
            </a:pPr>
            <a:fld id="{A06FA8FE-DF4F-49D6-B676-6560204D3226}" type="slidenum">
              <a:rPr lang="de-DE" altLang="de-DE"/>
              <a:pPr>
                <a:defRPr/>
              </a:pPr>
              <a:t>‹Nr.›</a:t>
            </a:fld>
            <a:endParaRPr lang="de-DE" altLang="de-DE"/>
          </a:p>
        </p:txBody>
      </p:sp>
    </p:spTree>
    <p:extLst>
      <p:ext uri="{BB962C8B-B14F-4D97-AF65-F5344CB8AC3E}">
        <p14:creationId xmlns:p14="http://schemas.microsoft.com/office/powerpoint/2010/main" val="408199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5">
            <a:extLst>
              <a:ext uri="{FF2B5EF4-FFF2-40B4-BE49-F238E27FC236}">
                <a16:creationId xmlns:a16="http://schemas.microsoft.com/office/drawing/2014/main" id="{DBDF507C-15EE-4EE9-9484-C7967CB36EA8}"/>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65816CA9-D132-46E6-95A6-B6FF67066665}"/>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74B7415A-FB97-43DA-B691-E0F2E7CEBBF7}"/>
              </a:ext>
            </a:extLst>
          </p:cNvPr>
          <p:cNvSpPr>
            <a:spLocks noGrp="1" noChangeArrowheads="1"/>
          </p:cNvSpPr>
          <p:nvPr>
            <p:ph type="sldNum" sz="quarter" idx="12"/>
          </p:nvPr>
        </p:nvSpPr>
        <p:spPr/>
        <p:txBody>
          <a:bodyPr/>
          <a:lstStyle>
            <a:lvl1pPr>
              <a:defRPr/>
            </a:lvl1pPr>
          </a:lstStyle>
          <a:p>
            <a:fld id="{13F3532E-EDCC-41DC-A5B2-2F4237000E40}" type="slidenum">
              <a:rPr lang="de-DE" altLang="de-DE"/>
              <a:pPr/>
              <a:t>‹Nr.›</a:t>
            </a:fld>
            <a:endParaRPr lang="de-DE" altLang="de-DE"/>
          </a:p>
        </p:txBody>
      </p:sp>
    </p:spTree>
    <p:extLst>
      <p:ext uri="{BB962C8B-B14F-4D97-AF65-F5344CB8AC3E}">
        <p14:creationId xmlns:p14="http://schemas.microsoft.com/office/powerpoint/2010/main" val="16675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7B4479F2-F503-4107-B545-2B86A044BD96}"/>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9C72C873-3425-4A17-814A-124DF7795381}"/>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B027B8A4-8BDC-4B72-B8FC-15A5ADC313C6}"/>
              </a:ext>
            </a:extLst>
          </p:cNvPr>
          <p:cNvSpPr>
            <a:spLocks noGrp="1" noChangeArrowheads="1"/>
          </p:cNvSpPr>
          <p:nvPr>
            <p:ph type="sldNum" sz="quarter" idx="12"/>
          </p:nvPr>
        </p:nvSpPr>
        <p:spPr/>
        <p:txBody>
          <a:bodyPr/>
          <a:lstStyle>
            <a:lvl1pPr>
              <a:defRPr/>
            </a:lvl1pPr>
          </a:lstStyle>
          <a:p>
            <a:fld id="{2BC18C40-89E4-4549-8C5F-B3F6164094FB}" type="slidenum">
              <a:rPr lang="de-DE" altLang="de-DE"/>
              <a:pPr/>
              <a:t>‹Nr.›</a:t>
            </a:fld>
            <a:endParaRPr lang="de-DE" altLang="de-DE"/>
          </a:p>
        </p:txBody>
      </p:sp>
    </p:spTree>
    <p:extLst>
      <p:ext uri="{BB962C8B-B14F-4D97-AF65-F5344CB8AC3E}">
        <p14:creationId xmlns:p14="http://schemas.microsoft.com/office/powerpoint/2010/main" val="169379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a:extLst>
              <a:ext uri="{FF2B5EF4-FFF2-40B4-BE49-F238E27FC236}">
                <a16:creationId xmlns:a16="http://schemas.microsoft.com/office/drawing/2014/main" id="{DC51A945-B51B-4C8F-BA55-AA4BA385D4DE}"/>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5" name="Rectangle 6">
            <a:extLst>
              <a:ext uri="{FF2B5EF4-FFF2-40B4-BE49-F238E27FC236}">
                <a16:creationId xmlns:a16="http://schemas.microsoft.com/office/drawing/2014/main" id="{C5A2390E-D765-45A6-B348-4C855527A95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6" name="Rectangle 7">
            <a:extLst>
              <a:ext uri="{FF2B5EF4-FFF2-40B4-BE49-F238E27FC236}">
                <a16:creationId xmlns:a16="http://schemas.microsoft.com/office/drawing/2014/main" id="{66D344C6-DEA0-491E-8D14-57417CA135A2}"/>
              </a:ext>
            </a:extLst>
          </p:cNvPr>
          <p:cNvSpPr>
            <a:spLocks noGrp="1" noChangeArrowheads="1"/>
          </p:cNvSpPr>
          <p:nvPr>
            <p:ph type="sldNum" sz="quarter" idx="12"/>
          </p:nvPr>
        </p:nvSpPr>
        <p:spPr/>
        <p:txBody>
          <a:bodyPr/>
          <a:lstStyle>
            <a:lvl1pPr>
              <a:defRPr/>
            </a:lvl1pPr>
          </a:lstStyle>
          <a:p>
            <a:fld id="{D8EE9B8B-53CF-49FC-87DD-C7B39B639359}" type="slidenum">
              <a:rPr lang="de-DE" altLang="de-DE"/>
              <a:pPr/>
              <a:t>‹Nr.›</a:t>
            </a:fld>
            <a:endParaRPr lang="de-DE" altLang="de-DE"/>
          </a:p>
        </p:txBody>
      </p:sp>
    </p:spTree>
    <p:extLst>
      <p:ext uri="{BB962C8B-B14F-4D97-AF65-F5344CB8AC3E}">
        <p14:creationId xmlns:p14="http://schemas.microsoft.com/office/powerpoint/2010/main" val="266269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67FAD09B-F4ED-408D-BD49-379724FF39E7}"/>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6" name="Rectangle 6">
            <a:extLst>
              <a:ext uri="{FF2B5EF4-FFF2-40B4-BE49-F238E27FC236}">
                <a16:creationId xmlns:a16="http://schemas.microsoft.com/office/drawing/2014/main" id="{7E3B9855-D880-49BB-8FC5-449B9C219255}"/>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7" name="Rectangle 7">
            <a:extLst>
              <a:ext uri="{FF2B5EF4-FFF2-40B4-BE49-F238E27FC236}">
                <a16:creationId xmlns:a16="http://schemas.microsoft.com/office/drawing/2014/main" id="{3DBCE662-F610-40AC-87D3-414DDB7391EE}"/>
              </a:ext>
            </a:extLst>
          </p:cNvPr>
          <p:cNvSpPr>
            <a:spLocks noGrp="1" noChangeArrowheads="1"/>
          </p:cNvSpPr>
          <p:nvPr>
            <p:ph type="sldNum" sz="quarter" idx="12"/>
          </p:nvPr>
        </p:nvSpPr>
        <p:spPr/>
        <p:txBody>
          <a:bodyPr/>
          <a:lstStyle>
            <a:lvl1pPr>
              <a:defRPr/>
            </a:lvl1pPr>
          </a:lstStyle>
          <a:p>
            <a:fld id="{762D13E3-F527-4CD5-B421-D204869BC77F}" type="slidenum">
              <a:rPr lang="de-DE" altLang="de-DE"/>
              <a:pPr/>
              <a:t>‹Nr.›</a:t>
            </a:fld>
            <a:endParaRPr lang="de-DE" altLang="de-DE"/>
          </a:p>
        </p:txBody>
      </p:sp>
    </p:spTree>
    <p:extLst>
      <p:ext uri="{BB962C8B-B14F-4D97-AF65-F5344CB8AC3E}">
        <p14:creationId xmlns:p14="http://schemas.microsoft.com/office/powerpoint/2010/main" val="142744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281BC686-DB48-4439-9F1D-D1D98779EB42}"/>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8" name="Rectangle 6">
            <a:extLst>
              <a:ext uri="{FF2B5EF4-FFF2-40B4-BE49-F238E27FC236}">
                <a16:creationId xmlns:a16="http://schemas.microsoft.com/office/drawing/2014/main" id="{E0BD4BBB-C157-40B8-BDFD-46972C6D514D}"/>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9" name="Rectangle 7">
            <a:extLst>
              <a:ext uri="{FF2B5EF4-FFF2-40B4-BE49-F238E27FC236}">
                <a16:creationId xmlns:a16="http://schemas.microsoft.com/office/drawing/2014/main" id="{DB673617-036C-4159-9FC0-B14311825727}"/>
              </a:ext>
            </a:extLst>
          </p:cNvPr>
          <p:cNvSpPr>
            <a:spLocks noGrp="1" noChangeArrowheads="1"/>
          </p:cNvSpPr>
          <p:nvPr>
            <p:ph type="sldNum" sz="quarter" idx="12"/>
          </p:nvPr>
        </p:nvSpPr>
        <p:spPr/>
        <p:txBody>
          <a:bodyPr/>
          <a:lstStyle>
            <a:lvl1pPr>
              <a:defRPr/>
            </a:lvl1pPr>
          </a:lstStyle>
          <a:p>
            <a:fld id="{6478330E-D4AE-4C00-993F-D195580DF496}" type="slidenum">
              <a:rPr lang="de-DE" altLang="de-DE"/>
              <a:pPr/>
              <a:t>‹Nr.›</a:t>
            </a:fld>
            <a:endParaRPr lang="de-DE" altLang="de-DE"/>
          </a:p>
        </p:txBody>
      </p:sp>
    </p:spTree>
    <p:extLst>
      <p:ext uri="{BB962C8B-B14F-4D97-AF65-F5344CB8AC3E}">
        <p14:creationId xmlns:p14="http://schemas.microsoft.com/office/powerpoint/2010/main" val="119011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A3D26EC7-FF12-48D9-8330-F8226FC4B23F}"/>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de-DE"/>
          </a:p>
        </p:txBody>
      </p:sp>
      <p:sp>
        <p:nvSpPr>
          <p:cNvPr id="4" name="Rectangle 6">
            <a:extLst>
              <a:ext uri="{FF2B5EF4-FFF2-40B4-BE49-F238E27FC236}">
                <a16:creationId xmlns:a16="http://schemas.microsoft.com/office/drawing/2014/main" id="{DB4220C1-9799-4BE7-B8E0-09BC99C45E9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de-DE"/>
          </a:p>
        </p:txBody>
      </p:sp>
      <p:sp>
        <p:nvSpPr>
          <p:cNvPr id="5" name="Rectangle 7">
            <a:extLst>
              <a:ext uri="{FF2B5EF4-FFF2-40B4-BE49-F238E27FC236}">
                <a16:creationId xmlns:a16="http://schemas.microsoft.com/office/drawing/2014/main" id="{1730EC04-301C-45CB-B43B-2F4ED05E7297}"/>
              </a:ext>
            </a:extLst>
          </p:cNvPr>
          <p:cNvSpPr>
            <a:spLocks noGrp="1" noChangeArrowheads="1"/>
          </p:cNvSpPr>
          <p:nvPr>
            <p:ph type="sldNum" sz="quarter" idx="12"/>
          </p:nvPr>
        </p:nvSpPr>
        <p:spPr/>
        <p:txBody>
          <a:bodyPr/>
          <a:lstStyle>
            <a:lvl1pPr>
              <a:defRPr/>
            </a:lvl1pPr>
          </a:lstStyle>
          <a:p>
            <a:fld id="{8C534537-0BE5-42E5-83EA-FAF385E8B578}" type="slidenum">
              <a:rPr lang="de-DE" altLang="de-DE"/>
              <a:pPr/>
              <a:t>‹Nr.›</a:t>
            </a:fld>
            <a:endParaRPr lang="de-DE" altLang="de-DE"/>
          </a:p>
        </p:txBody>
      </p:sp>
    </p:spTree>
    <p:extLst>
      <p:ext uri="{BB962C8B-B14F-4D97-AF65-F5344CB8AC3E}">
        <p14:creationId xmlns:p14="http://schemas.microsoft.com/office/powerpoint/2010/main" val="738963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64A70E-39B3-4E3C-85FD-CEDCFE0EF8FD}"/>
              </a:ext>
            </a:extLst>
          </p:cNvPr>
          <p:cNvSpPr>
            <a:spLocks noGrp="1" noChangeArrowheads="1"/>
          </p:cNvSpPr>
          <p:nvPr>
            <p:ph type="title"/>
          </p:nvPr>
        </p:nvSpPr>
        <p:spPr bwMode="auto">
          <a:xfrm>
            <a:off x="457200" y="30163"/>
            <a:ext cx="56991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C7E6176F-BA89-41D3-A730-B60FF8FD9ED4}"/>
              </a:ext>
            </a:extLst>
          </p:cNvPr>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8" name="Rectangle 6">
            <a:extLst>
              <a:ext uri="{FF2B5EF4-FFF2-40B4-BE49-F238E27FC236}">
                <a16:creationId xmlns:a16="http://schemas.microsoft.com/office/drawing/2014/main" id="{1E5B1016-74CB-4B7D-B1D7-27A0A35AAF03}"/>
              </a:ext>
            </a:extLst>
          </p:cNvPr>
          <p:cNvSpPr>
            <a:spLocks noGrp="1" noChangeArrowheads="1"/>
          </p:cNvSpPr>
          <p:nvPr>
            <p:ph type="sldNum" sz="quarter" idx="4"/>
          </p:nvPr>
        </p:nvSpPr>
        <p:spPr>
          <a:xfrm>
            <a:off x="8532813" y="6381750"/>
            <a:ext cx="585787"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fld id="{7987B017-6D28-42C3-8EF4-99C88ABDF21E}" type="slidenum">
              <a:rPr lang="de-DE" altLang="de-DE"/>
              <a:pPr>
                <a:defRPr/>
              </a:pPr>
              <a:t>‹Nr.›</a:t>
            </a:fld>
            <a:endParaRPr lang="de-DE" altLang="de-DE"/>
          </a:p>
        </p:txBody>
      </p:sp>
    </p:spTree>
    <p:extLst>
      <p:ext uri="{BB962C8B-B14F-4D97-AF65-F5344CB8AC3E}">
        <p14:creationId xmlns:p14="http://schemas.microsoft.com/office/powerpoint/2010/main" val="3773118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p:txStyles>
    <p:titleStyle>
      <a:lvl1pPr algn="l" rtl="0" eaLnBrk="0" fontAlgn="base" hangingPunct="0">
        <a:spcBef>
          <a:spcPct val="0"/>
        </a:spcBef>
        <a:spcAft>
          <a:spcPct val="0"/>
        </a:spcAft>
        <a:defRPr sz="2800">
          <a:solidFill>
            <a:schemeClr val="tx1"/>
          </a:solidFill>
          <a:latin typeface="Arial Narrow" pitchFamily="34" charset="0"/>
          <a:ea typeface="+mj-ea"/>
          <a:cs typeface="+mj-cs"/>
        </a:defRPr>
      </a:lvl1pPr>
      <a:lvl2pPr algn="l" rtl="0" eaLnBrk="0" fontAlgn="base" hangingPunct="0">
        <a:spcBef>
          <a:spcPct val="0"/>
        </a:spcBef>
        <a:spcAft>
          <a:spcPct val="0"/>
        </a:spcAft>
        <a:defRPr sz="2800">
          <a:solidFill>
            <a:schemeClr val="tx1"/>
          </a:solidFill>
          <a:latin typeface="Arial Narrow" pitchFamily="34" charset="0"/>
        </a:defRPr>
      </a:lvl2pPr>
      <a:lvl3pPr algn="l" rtl="0" eaLnBrk="0" fontAlgn="base" hangingPunct="0">
        <a:spcBef>
          <a:spcPct val="0"/>
        </a:spcBef>
        <a:spcAft>
          <a:spcPct val="0"/>
        </a:spcAft>
        <a:defRPr sz="2800">
          <a:solidFill>
            <a:schemeClr val="tx1"/>
          </a:solidFill>
          <a:latin typeface="Arial Narrow" pitchFamily="34" charset="0"/>
        </a:defRPr>
      </a:lvl3pPr>
      <a:lvl4pPr algn="l" rtl="0" eaLnBrk="0" fontAlgn="base" hangingPunct="0">
        <a:spcBef>
          <a:spcPct val="0"/>
        </a:spcBef>
        <a:spcAft>
          <a:spcPct val="0"/>
        </a:spcAft>
        <a:defRPr sz="2800">
          <a:solidFill>
            <a:schemeClr val="tx1"/>
          </a:solidFill>
          <a:latin typeface="Arial Narrow" pitchFamily="34" charset="0"/>
        </a:defRPr>
      </a:lvl4pPr>
      <a:lvl5pPr algn="l" rtl="0" eaLnBrk="0" fontAlgn="base" hangingPunct="0">
        <a:spcBef>
          <a:spcPct val="0"/>
        </a:spcBef>
        <a:spcAft>
          <a:spcPct val="0"/>
        </a:spcAft>
        <a:defRPr sz="2800">
          <a:solidFill>
            <a:schemeClr val="tx1"/>
          </a:solidFill>
          <a:latin typeface="Arial Narrow" pitchFamily="34" charset="0"/>
        </a:defRPr>
      </a:lvl5pPr>
      <a:lvl6pPr marL="457200" algn="l" rtl="0" eaLnBrk="1" fontAlgn="base" hangingPunct="1">
        <a:spcBef>
          <a:spcPct val="0"/>
        </a:spcBef>
        <a:spcAft>
          <a:spcPct val="0"/>
        </a:spcAft>
        <a:defRPr sz="2400">
          <a:solidFill>
            <a:schemeClr val="accent2"/>
          </a:solidFill>
          <a:latin typeface="Arial" charset="0"/>
        </a:defRPr>
      </a:lvl6pPr>
      <a:lvl7pPr marL="914400" algn="l" rtl="0" eaLnBrk="1" fontAlgn="base" hangingPunct="1">
        <a:spcBef>
          <a:spcPct val="0"/>
        </a:spcBef>
        <a:spcAft>
          <a:spcPct val="0"/>
        </a:spcAft>
        <a:defRPr sz="2400">
          <a:solidFill>
            <a:schemeClr val="accent2"/>
          </a:solidFill>
          <a:latin typeface="Arial" charset="0"/>
        </a:defRPr>
      </a:lvl7pPr>
      <a:lvl8pPr marL="1371600" algn="l" rtl="0" eaLnBrk="1" fontAlgn="base" hangingPunct="1">
        <a:spcBef>
          <a:spcPct val="0"/>
        </a:spcBef>
        <a:spcAft>
          <a:spcPct val="0"/>
        </a:spcAft>
        <a:defRPr sz="2400">
          <a:solidFill>
            <a:schemeClr val="accent2"/>
          </a:solidFill>
          <a:latin typeface="Arial" charset="0"/>
        </a:defRPr>
      </a:lvl8pPr>
      <a:lvl9pPr marL="1828800" algn="l" rtl="0" eaLnBrk="1" fontAlgn="base" hangingPunct="1">
        <a:spcBef>
          <a:spcPct val="0"/>
        </a:spcBef>
        <a:spcAft>
          <a:spcPct val="0"/>
        </a:spcAft>
        <a:defRPr sz="2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Char char="•"/>
        <a:defRPr>
          <a:solidFill>
            <a:schemeClr val="tx1"/>
          </a:solidFill>
          <a:latin typeface="Arial Narrow" pitchFamily="34" charset="0"/>
        </a:defRPr>
      </a:lvl3pPr>
      <a:lvl4pPr marL="1600200" indent="-228600" algn="l" rtl="0" eaLnBrk="0" fontAlgn="base" hangingPunct="0">
        <a:spcBef>
          <a:spcPct val="20000"/>
        </a:spcBef>
        <a:spcAft>
          <a:spcPct val="0"/>
        </a:spcAft>
        <a:buChar char="–"/>
        <a:defRPr sz="1600">
          <a:solidFill>
            <a:schemeClr val="tx1"/>
          </a:solidFill>
          <a:latin typeface="Arial Narrow" pitchFamily="34" charset="0"/>
        </a:defRPr>
      </a:lvl4pPr>
      <a:lvl5pPr marL="2057400" indent="-228600" algn="l" rtl="0" eaLnBrk="0" fontAlgn="base" hangingPunct="0">
        <a:spcBef>
          <a:spcPct val="20000"/>
        </a:spcBef>
        <a:spcAft>
          <a:spcPct val="0"/>
        </a:spcAft>
        <a:buChar char="»"/>
        <a:defRPr sz="1600">
          <a:solidFill>
            <a:schemeClr val="tx1"/>
          </a:solidFill>
          <a:latin typeface="Arial Narrow" pitchFamily="34" charset="0"/>
        </a:defRPr>
      </a:lvl5pPr>
      <a:lvl6pPr marL="2514600" indent="-228600" algn="l" rtl="0" eaLnBrk="1" fontAlgn="base" hangingPunct="1">
        <a:spcBef>
          <a:spcPct val="20000"/>
        </a:spcBef>
        <a:spcAft>
          <a:spcPct val="0"/>
        </a:spcAft>
        <a:buChar char="»"/>
        <a:defRPr sz="1400">
          <a:solidFill>
            <a:schemeClr val="accent2"/>
          </a:solidFill>
          <a:latin typeface="+mn-lt"/>
        </a:defRPr>
      </a:lvl6pPr>
      <a:lvl7pPr marL="2971800" indent="-228600" algn="l" rtl="0" eaLnBrk="1" fontAlgn="base" hangingPunct="1">
        <a:spcBef>
          <a:spcPct val="20000"/>
        </a:spcBef>
        <a:spcAft>
          <a:spcPct val="0"/>
        </a:spcAft>
        <a:buChar char="»"/>
        <a:defRPr sz="1400">
          <a:solidFill>
            <a:schemeClr val="accent2"/>
          </a:solidFill>
          <a:latin typeface="+mn-lt"/>
        </a:defRPr>
      </a:lvl7pPr>
      <a:lvl8pPr marL="3429000" indent="-228600" algn="l" rtl="0" eaLnBrk="1" fontAlgn="base" hangingPunct="1">
        <a:spcBef>
          <a:spcPct val="20000"/>
        </a:spcBef>
        <a:spcAft>
          <a:spcPct val="0"/>
        </a:spcAft>
        <a:buChar char="»"/>
        <a:defRPr sz="1400">
          <a:solidFill>
            <a:schemeClr val="accent2"/>
          </a:solidFill>
          <a:latin typeface="+mn-lt"/>
        </a:defRPr>
      </a:lvl8pPr>
      <a:lvl9pPr marL="3886200" indent="-228600" algn="l" rtl="0" eaLnBrk="1" fontAlgn="base" hangingPunct="1">
        <a:spcBef>
          <a:spcPct val="20000"/>
        </a:spcBef>
        <a:spcAft>
          <a:spcPct val="0"/>
        </a:spcAft>
        <a:buChar char="»"/>
        <a:defRPr sz="1400">
          <a:solidFill>
            <a:schemeClr val="accent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2AB6160-1547-45B1-BF29-9C9284066C6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4">
            <a:extLst>
              <a:ext uri="{FF2B5EF4-FFF2-40B4-BE49-F238E27FC236}">
                <a16:creationId xmlns:a16="http://schemas.microsoft.com/office/drawing/2014/main" id="{B68913C2-F5AB-4168-9678-4BE9D4278F4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Textfeld 9">
            <a:extLst>
              <a:ext uri="{FF2B5EF4-FFF2-40B4-BE49-F238E27FC236}">
                <a16:creationId xmlns:a16="http://schemas.microsoft.com/office/drawing/2014/main" id="{6244DB77-DBE0-482F-9938-2A9E0746079C}"/>
              </a:ext>
            </a:extLst>
          </p:cNvPr>
          <p:cNvSpPr txBox="1">
            <a:spLocks noChangeArrowheads="1"/>
          </p:cNvSpPr>
          <p:nvPr userDrawn="1"/>
        </p:nvSpPr>
        <p:spPr bwMode="auto">
          <a:xfrm>
            <a:off x="7653338" y="6550025"/>
            <a:ext cx="22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a:latin typeface="Arial Narrow" pitchFamily="34" charset="0"/>
              </a:rPr>
              <a:t> </a:t>
            </a:r>
          </a:p>
        </p:txBody>
      </p:sp>
      <p:sp>
        <p:nvSpPr>
          <p:cNvPr id="11" name="Rectangle 7">
            <a:extLst>
              <a:ext uri="{FF2B5EF4-FFF2-40B4-BE49-F238E27FC236}">
                <a16:creationId xmlns:a16="http://schemas.microsoft.com/office/drawing/2014/main" id="{265D5A3D-C9A7-443B-950E-2DF14E06C566}"/>
              </a:ext>
            </a:extLst>
          </p:cNvPr>
          <p:cNvSpPr>
            <a:spLocks noGrp="1" noChangeArrowheads="1"/>
          </p:cNvSpPr>
          <p:nvPr>
            <p:ph type="sldNum" sz="quarter" idx="4"/>
          </p:nvPr>
        </p:nvSpPr>
        <p:spPr>
          <a:xfrm>
            <a:off x="8572500" y="6329363"/>
            <a:ext cx="571500" cy="457200"/>
          </a:xfrm>
          <a:prstGeom prst="rect">
            <a:avLst/>
          </a:prstGeom>
          <a:ln/>
        </p:spPr>
        <p:txBody>
          <a:bodyPr vert="horz" wrap="square" lIns="91440" tIns="45720" rIns="91440" bIns="45720" numCol="1" anchor="t" anchorCtr="0" compatLnSpc="1">
            <a:prstTxWarp prst="textNoShape">
              <a:avLst/>
            </a:prstTxWarp>
          </a:bodyPr>
          <a:lstStyle>
            <a:lvl1pPr eaLnBrk="1" hangingPunct="1">
              <a:defRPr sz="1400">
                <a:latin typeface="Arial Narrow" panose="020B0606020202030204" pitchFamily="34" charset="0"/>
              </a:defRPr>
            </a:lvl1pPr>
          </a:lstStyle>
          <a:p>
            <a:fld id="{FF2FB6CC-0906-411F-A08C-3E0DCFA675C5}" type="slidenum">
              <a:rPr lang="de-DE" altLang="de-DE"/>
              <a:pPr/>
              <a:t>‹Nr.›</a:t>
            </a:fld>
            <a:endParaRPr lang="de-DE" altLang="de-DE"/>
          </a:p>
        </p:txBody>
      </p:sp>
    </p:spTree>
    <p:extLst>
      <p:ext uri="{BB962C8B-B14F-4D97-AF65-F5344CB8AC3E}">
        <p14:creationId xmlns:p14="http://schemas.microsoft.com/office/powerpoint/2010/main" val="99226802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976DFC-0EA5-45A1-BCD6-E365A9E1F4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B44E687-9DA3-448A-8BC9-F9E11767D7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F9FC16-272F-46D8-9689-EDE2B65A6A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B79CB9-B451-4A39-97F8-2209DFFD641E}" type="datetimeFigureOut">
              <a:rPr lang="de-DE" smtClean="0"/>
              <a:t>14.10.2025</a:t>
            </a:fld>
            <a:endParaRPr lang="de-DE"/>
          </a:p>
        </p:txBody>
      </p:sp>
      <p:sp>
        <p:nvSpPr>
          <p:cNvPr id="5" name="Fußzeilenplatzhalter 4">
            <a:extLst>
              <a:ext uri="{FF2B5EF4-FFF2-40B4-BE49-F238E27FC236}">
                <a16:creationId xmlns:a16="http://schemas.microsoft.com/office/drawing/2014/main" id="{86D4C5F8-2EBC-412D-8D01-35FD7545E6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902FCCD-4C9D-4A98-B238-DA0FB2347E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E307C3-C244-4E38-8A5E-D774F60F6608}" type="slidenum">
              <a:rPr lang="de-DE" smtClean="0"/>
              <a:t>‹Nr.›</a:t>
            </a:fld>
            <a:endParaRPr lang="de-DE"/>
          </a:p>
        </p:txBody>
      </p:sp>
    </p:spTree>
    <p:extLst>
      <p:ext uri="{BB962C8B-B14F-4D97-AF65-F5344CB8AC3E}">
        <p14:creationId xmlns:p14="http://schemas.microsoft.com/office/powerpoint/2010/main" val="41823229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slide" Target="slide12.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2.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slide" Target="slide1.xm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slide" Target="slide14.xml"/><Relationship Id="rId5" Type="http://schemas.openxmlformats.org/officeDocument/2006/relationships/image" Target="../media/image2.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 Target="slide16.xml"/><Relationship Id="rId5" Type="http://schemas.openxmlformats.org/officeDocument/2006/relationships/slide" Target="slide3.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 Target="slide17.xml"/><Relationship Id="rId5" Type="http://schemas.openxmlformats.org/officeDocument/2006/relationships/slide" Target="slide3.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hyperlink" Target="http://www.ebfr.de/ehrenamt" TargetMode="External"/><Relationship Id="rId2" Type="http://schemas.openxmlformats.org/officeDocument/2006/relationships/hyperlink" Target="mailto:andrea.weisser@ordinariat-freiburg.de" TargetMode="External"/><Relationship Id="rId1" Type="http://schemas.openxmlformats.org/officeDocument/2006/relationships/slideLayout" Target="../slideLayouts/slideLayout21.xml"/><Relationship Id="rId6" Type="http://schemas.openxmlformats.org/officeDocument/2006/relationships/slide" Target="slide1.xml"/><Relationship Id="rId5" Type="http://schemas.openxmlformats.org/officeDocument/2006/relationships/image" Target="../media/image2.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png"/><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1" name="Textfeld 10">
            <a:extLst>
              <a:ext uri="{FF2B5EF4-FFF2-40B4-BE49-F238E27FC236}">
                <a16:creationId xmlns:a16="http://schemas.microsoft.com/office/drawing/2014/main" id="{87EBA8DE-6CC0-4900-A7A9-F78839CB11F5}"/>
              </a:ext>
            </a:extLst>
          </p:cNvPr>
          <p:cNvSpPr txBox="1"/>
          <p:nvPr/>
        </p:nvSpPr>
        <p:spPr>
          <a:xfrm>
            <a:off x="820416" y="3869451"/>
            <a:ext cx="7560319" cy="95410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Um Menschen für ein Engagement zu begeistern, muss man Aufgaben attraktiv gestalten, sie attraktiv beschreiben (siehe auch Lernbaustein Tätigkeitsprofil) und mittels attraktiver Werbewege genau an den richtigen Mann oder Frau bringen. Auch motivierte Menschen kaufen nicht die “Katze im Sack”! Sie möchten ein Engagement-Angebot haben, das für sie genau passt.</a:t>
            </a:r>
          </a:p>
        </p:txBody>
      </p:sp>
      <p:sp>
        <p:nvSpPr>
          <p:cNvPr id="3" name="Textfeld 2">
            <a:extLst>
              <a:ext uri="{FF2B5EF4-FFF2-40B4-BE49-F238E27FC236}">
                <a16:creationId xmlns:a16="http://schemas.microsoft.com/office/drawing/2014/main" id="{FEAB4615-D242-4595-98BF-9BC002F1C0EC}"/>
              </a:ext>
            </a:extLst>
          </p:cNvPr>
          <p:cNvSpPr txBox="1"/>
          <p:nvPr/>
        </p:nvSpPr>
        <p:spPr>
          <a:xfrm>
            <a:off x="820416" y="2161306"/>
            <a:ext cx="7560319" cy="138499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Viele Vereine, Organisationen und auch die Kirche können ohne freiwillig Engagierte nicht existieren. Deshalb sind sie oft „verzweifelt“ auf der Suche nach (neuen) Leuten, die sich engagieren wollen. Nach aktuellen Studien engagieren sich Menschen gerne in überschaubaren, zeitlich begrenzten bzw. kurzzeitigen Engagements, die klar beschrieben sind. Wenn Sie Menschen für ein Engagement in Ihrer Gruppe oder Einrichtung gewinnen wollen und Sie auch auf neue Zielgruppen setzen, dann führt der Weg in die Welt der Werbung. </a:t>
            </a:r>
          </a:p>
        </p:txBody>
      </p:sp>
      <p:grpSp>
        <p:nvGrpSpPr>
          <p:cNvPr id="2" name="Gruppieren 1">
            <a:extLst>
              <a:ext uri="{FF2B5EF4-FFF2-40B4-BE49-F238E27FC236}">
                <a16:creationId xmlns:a16="http://schemas.microsoft.com/office/drawing/2014/main" id="{5D7EE0B9-807E-48F7-BF0F-6B95D3130F37}"/>
              </a:ext>
            </a:extLst>
          </p:cNvPr>
          <p:cNvGrpSpPr/>
          <p:nvPr/>
        </p:nvGrpSpPr>
        <p:grpSpPr>
          <a:xfrm>
            <a:off x="791841" y="5085184"/>
            <a:ext cx="7560318" cy="1624751"/>
            <a:chOff x="791841" y="5085184"/>
            <a:chExt cx="7560318" cy="1624751"/>
          </a:xfrm>
        </p:grpSpPr>
        <p:sp>
          <p:nvSpPr>
            <p:cNvPr id="4" name="Textfeld 3">
              <a:extLst>
                <a:ext uri="{FF2B5EF4-FFF2-40B4-BE49-F238E27FC236}">
                  <a16:creationId xmlns:a16="http://schemas.microsoft.com/office/drawing/2014/main" id="{92BDCBF4-FF4C-4012-AA85-134174920CCD}"/>
                </a:ext>
              </a:extLst>
            </p:cNvPr>
            <p:cNvSpPr txBox="1"/>
            <p:nvPr/>
          </p:nvSpPr>
          <p:spPr>
            <a:xfrm>
              <a:off x="791841" y="5085184"/>
              <a:ext cx="7560318" cy="738664"/>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Ziel dieses Lernbausteins ist es, eine Checkliste zur Beschreibung von Engagement-Angeboten und Ideen für Werbewege zur Verfügung zu stellen sowie Beispiele für Werbemittel und Ansprachen von Engagierten zu bekommen.</a:t>
              </a:r>
            </a:p>
          </p:txBody>
        </p:sp>
        <p:sp>
          <p:nvSpPr>
            <p:cNvPr id="14" name="Rechteck: abgerundete Ecken 13">
              <a:hlinkClick r:id="rId3" action="ppaction://hlinksldjump"/>
              <a:extLst>
                <a:ext uri="{FF2B5EF4-FFF2-40B4-BE49-F238E27FC236}">
                  <a16:creationId xmlns:a16="http://schemas.microsoft.com/office/drawing/2014/main" id="{D3413CE5-BFA6-421E-8CED-60FF52286674}"/>
                </a:ext>
              </a:extLst>
            </p:cNvPr>
            <p:cNvSpPr/>
            <p:nvPr/>
          </p:nvSpPr>
          <p:spPr>
            <a:xfrm>
              <a:off x="6732240" y="6463382"/>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grpSp>
      <p:pic>
        <p:nvPicPr>
          <p:cNvPr id="9" name="Grafik 3" descr="be_logo">
            <a:extLst>
              <a:ext uri="{FF2B5EF4-FFF2-40B4-BE49-F238E27FC236}">
                <a16:creationId xmlns:a16="http://schemas.microsoft.com/office/drawing/2014/main" id="{F0D7F2B8-C69D-416F-ABCE-1334282ED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48" y="40223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D3621ACF-67B9-4EDF-9104-53E7C0E93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447" y="193240"/>
            <a:ext cx="1137423" cy="878918"/>
          </a:xfrm>
          <a:prstGeom prst="rect">
            <a:avLst/>
          </a:prstGeom>
        </p:spPr>
      </p:pic>
    </p:spTree>
    <p:extLst>
      <p:ext uri="{BB962C8B-B14F-4D97-AF65-F5344CB8AC3E}">
        <p14:creationId xmlns:p14="http://schemas.microsoft.com/office/powerpoint/2010/main" val="1691031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a:extLst>
              <a:ext uri="{FF2B5EF4-FFF2-40B4-BE49-F238E27FC236}">
                <a16:creationId xmlns:a16="http://schemas.microsoft.com/office/drawing/2014/main" id="{8AC6578D-06C2-4EB8-8186-4614FA36B7C1}"/>
              </a:ext>
            </a:extLst>
          </p:cNvPr>
          <p:cNvGrpSpPr>
            <a:grpSpLocks/>
          </p:cNvGrpSpPr>
          <p:nvPr/>
        </p:nvGrpSpPr>
        <p:grpSpPr bwMode="auto">
          <a:xfrm>
            <a:off x="714375" y="3735049"/>
            <a:ext cx="8353430" cy="2800713"/>
            <a:chOff x="446" y="2361"/>
            <a:chExt cx="5247" cy="1741"/>
          </a:xfrm>
        </p:grpSpPr>
        <p:sp>
          <p:nvSpPr>
            <p:cNvPr id="13331" name="AutoShape 4">
              <a:extLst>
                <a:ext uri="{FF2B5EF4-FFF2-40B4-BE49-F238E27FC236}">
                  <a16:creationId xmlns:a16="http://schemas.microsoft.com/office/drawing/2014/main" id="{A1B67C66-2CEE-4A39-A402-E8DDAF1AECAD}"/>
                </a:ext>
              </a:extLst>
            </p:cNvPr>
            <p:cNvSpPr>
              <a:spLocks noChangeArrowheads="1"/>
            </p:cNvSpPr>
            <p:nvPr/>
          </p:nvSpPr>
          <p:spPr bwMode="auto">
            <a:xfrm rot="10800000" flipV="1">
              <a:off x="522" y="2361"/>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dirty="0">
                  <a:latin typeface="Calibri" panose="020F0502020204030204" pitchFamily="34" charset="0"/>
                </a:rPr>
                <a:t>An wen </a:t>
              </a:r>
              <a:r>
                <a:rPr lang="en-US" altLang="de-DE" sz="1500" dirty="0" err="1">
                  <a:latin typeface="Calibri" panose="020F0502020204030204" pitchFamily="34" charset="0"/>
                </a:rPr>
                <a:t>wollen</a:t>
              </a:r>
              <a:r>
                <a:rPr lang="en-US" altLang="de-DE" sz="1500" dirty="0">
                  <a:latin typeface="Calibri" panose="020F0502020204030204" pitchFamily="34" charset="0"/>
                </a:rPr>
                <a:t> Sie das</a:t>
              </a:r>
            </a:p>
          </p:txBody>
        </p:sp>
        <p:sp>
          <p:nvSpPr>
            <p:cNvPr id="13332" name="WordArt 5">
              <a:extLst>
                <a:ext uri="{FF2B5EF4-FFF2-40B4-BE49-F238E27FC236}">
                  <a16:creationId xmlns:a16="http://schemas.microsoft.com/office/drawing/2014/main" id="{6C774336-CAFB-425B-9102-C9A6435C789C}"/>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3333" name="WordArt 6">
              <a:extLst>
                <a:ext uri="{FF2B5EF4-FFF2-40B4-BE49-F238E27FC236}">
                  <a16:creationId xmlns:a16="http://schemas.microsoft.com/office/drawing/2014/main" id="{05378955-EF7D-41F8-AD4D-6D5C6B11AECE}"/>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3316" name="Group 7">
            <a:extLst>
              <a:ext uri="{FF2B5EF4-FFF2-40B4-BE49-F238E27FC236}">
                <a16:creationId xmlns:a16="http://schemas.microsoft.com/office/drawing/2014/main" id="{D8BE027A-FF76-498F-ADF1-E48B526C07D8}"/>
              </a:ext>
            </a:extLst>
          </p:cNvPr>
          <p:cNvGrpSpPr>
            <a:grpSpLocks/>
          </p:cNvGrpSpPr>
          <p:nvPr/>
        </p:nvGrpSpPr>
        <p:grpSpPr bwMode="auto">
          <a:xfrm>
            <a:off x="1782763" y="2852738"/>
            <a:ext cx="7283450" cy="2738437"/>
            <a:chOff x="1119" y="1797"/>
            <a:chExt cx="4573" cy="1725"/>
          </a:xfrm>
        </p:grpSpPr>
        <p:sp>
          <p:nvSpPr>
            <p:cNvPr id="13328" name="AutoShape 8">
              <a:extLst>
                <a:ext uri="{FF2B5EF4-FFF2-40B4-BE49-F238E27FC236}">
                  <a16:creationId xmlns:a16="http://schemas.microsoft.com/office/drawing/2014/main" id="{5A9DFEF5-467F-46F4-89B1-4DF089496DD9}"/>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dirty="0">
                  <a:latin typeface="Calibri" panose="020F0502020204030204" pitchFamily="34" charset="0"/>
                </a:rPr>
                <a:t>Was macht es für</a:t>
              </a:r>
              <a:endParaRPr lang="en-US" altLang="de-DE" sz="1500" dirty="0">
                <a:latin typeface="Calibri" panose="020F0502020204030204" pitchFamily="34" charset="0"/>
              </a:endParaRPr>
            </a:p>
            <a:p>
              <a:pPr eaLnBrk="1" hangingPunct="1">
                <a:spcBef>
                  <a:spcPct val="0"/>
                </a:spcBef>
                <a:buFontTx/>
                <a:buNone/>
              </a:pPr>
              <a:endParaRPr lang="de-DE" altLang="de-DE" sz="1500" dirty="0">
                <a:latin typeface="Calibri" panose="020F0502020204030204" pitchFamily="34" charset="0"/>
              </a:endParaRPr>
            </a:p>
          </p:txBody>
        </p:sp>
        <p:sp>
          <p:nvSpPr>
            <p:cNvPr id="13329" name="WordArt 9">
              <a:extLst>
                <a:ext uri="{FF2B5EF4-FFF2-40B4-BE49-F238E27FC236}">
                  <a16:creationId xmlns:a16="http://schemas.microsoft.com/office/drawing/2014/main" id="{95A340F4-1CDC-43ED-9F49-A36AF2F332BF}"/>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3330" name="WordArt 10">
              <a:extLst>
                <a:ext uri="{FF2B5EF4-FFF2-40B4-BE49-F238E27FC236}">
                  <a16:creationId xmlns:a16="http://schemas.microsoft.com/office/drawing/2014/main" id="{ACC2012E-0FDB-49CA-B775-4225D3DE4957}"/>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3317" name="Group 11">
            <a:extLst>
              <a:ext uri="{FF2B5EF4-FFF2-40B4-BE49-F238E27FC236}">
                <a16:creationId xmlns:a16="http://schemas.microsoft.com/office/drawing/2014/main" id="{94FD9D28-4AF0-40C1-A763-930796046B4F}"/>
              </a:ext>
            </a:extLst>
          </p:cNvPr>
          <p:cNvGrpSpPr>
            <a:grpSpLocks/>
          </p:cNvGrpSpPr>
          <p:nvPr/>
        </p:nvGrpSpPr>
        <p:grpSpPr bwMode="auto">
          <a:xfrm>
            <a:off x="2916238" y="1916113"/>
            <a:ext cx="6149975" cy="2738437"/>
            <a:chOff x="1837" y="1207"/>
            <a:chExt cx="3874" cy="1725"/>
          </a:xfrm>
        </p:grpSpPr>
        <p:sp>
          <p:nvSpPr>
            <p:cNvPr id="13325" name="AutoShape 12">
              <a:extLst>
                <a:ext uri="{FF2B5EF4-FFF2-40B4-BE49-F238E27FC236}">
                  <a16:creationId xmlns:a16="http://schemas.microsoft.com/office/drawing/2014/main" id="{EDB020C7-9425-46EA-99C2-F9AA80A47603}"/>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en-US" altLang="de-DE" sz="1500" dirty="0">
                <a:latin typeface="Calibri" panose="020F0502020204030204" pitchFamily="34" charset="0"/>
              </a:endParaRPr>
            </a:p>
          </p:txBody>
        </p:sp>
        <p:sp>
          <p:nvSpPr>
            <p:cNvPr id="13326" name="WordArt 13">
              <a:extLst>
                <a:ext uri="{FF2B5EF4-FFF2-40B4-BE49-F238E27FC236}">
                  <a16:creationId xmlns:a16="http://schemas.microsoft.com/office/drawing/2014/main" id="{3C609503-BB1E-4D4B-8467-E7B2B0390F4B}"/>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3327" name="WordArt 14">
              <a:extLst>
                <a:ext uri="{FF2B5EF4-FFF2-40B4-BE49-F238E27FC236}">
                  <a16:creationId xmlns:a16="http://schemas.microsoft.com/office/drawing/2014/main" id="{BF410BF2-F4DC-4572-BFA8-483C5282B040}"/>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grpSp>
        <p:nvGrpSpPr>
          <p:cNvPr id="13318" name="Group 15">
            <a:extLst>
              <a:ext uri="{FF2B5EF4-FFF2-40B4-BE49-F238E27FC236}">
                <a16:creationId xmlns:a16="http://schemas.microsoft.com/office/drawing/2014/main" id="{F7817518-D5FB-45DB-BCDD-850267E285C1}"/>
              </a:ext>
            </a:extLst>
          </p:cNvPr>
          <p:cNvGrpSpPr>
            <a:grpSpLocks/>
          </p:cNvGrpSpPr>
          <p:nvPr/>
        </p:nvGrpSpPr>
        <p:grpSpPr bwMode="auto">
          <a:xfrm>
            <a:off x="3741738" y="1006475"/>
            <a:ext cx="5324475" cy="2738438"/>
            <a:chOff x="2353" y="634"/>
            <a:chExt cx="3354" cy="1725"/>
          </a:xfrm>
        </p:grpSpPr>
        <p:sp>
          <p:nvSpPr>
            <p:cNvPr id="13322" name="AutoShape 16">
              <a:extLst>
                <a:ext uri="{FF2B5EF4-FFF2-40B4-BE49-F238E27FC236}">
                  <a16:creationId xmlns:a16="http://schemas.microsoft.com/office/drawing/2014/main" id="{52580630-4D11-4B16-9812-6DBD08318817}"/>
                </a:ext>
              </a:extLst>
            </p:cNvPr>
            <p:cNvSpPr>
              <a:spLocks noChangeArrowheads="1"/>
            </p:cNvSpPr>
            <p:nvPr/>
          </p:nvSpPr>
          <p:spPr bwMode="auto">
            <a:xfrm rot="10800000" flipV="1">
              <a:off x="2517" y="641"/>
              <a:ext cx="3190"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200">
                <a:latin typeface="Calibri" panose="020F0502020204030204" pitchFamily="34" charset="0"/>
              </a:endParaRPr>
            </a:p>
            <a:p>
              <a:pPr eaLnBrk="1" hangingPunct="1">
                <a:spcBef>
                  <a:spcPct val="0"/>
                </a:spcBef>
                <a:buFontTx/>
                <a:buNone/>
              </a:pPr>
              <a:r>
                <a:rPr lang="de-DE" altLang="de-DE" sz="1400">
                  <a:latin typeface="Calibri" panose="020F0502020204030204" pitchFamily="34" charset="0"/>
                </a:rPr>
                <a:t>Was können Sie den Engagierten </a:t>
              </a:r>
              <a:r>
                <a:rPr lang="de-DE" altLang="de-DE" sz="1400" b="1">
                  <a:latin typeface="Calibri" panose="020F0502020204030204" pitchFamily="34" charset="0"/>
                </a:rPr>
                <a:t>bieten</a:t>
              </a:r>
              <a:r>
                <a:rPr lang="de-DE" altLang="de-DE" sz="1400">
                  <a:latin typeface="Calibri" panose="020F0502020204030204" pitchFamily="34" charset="0"/>
                </a:rPr>
                <a:t>? Z. B. Fortbildungen, gute Einarbeitung, ein tolles Team, Versicherungsschutz, eine Engagementbescheinigung… </a:t>
              </a:r>
              <a:endParaRPr lang="en-US" altLang="de-DE" sz="1400">
                <a:latin typeface="Calibri" panose="020F0502020204030204" pitchFamily="34" charset="0"/>
              </a:endParaRPr>
            </a:p>
            <a:p>
              <a:pPr eaLnBrk="1" hangingPunct="1">
                <a:spcBef>
                  <a:spcPct val="0"/>
                </a:spcBef>
                <a:buFontTx/>
                <a:buNone/>
              </a:pPr>
              <a:endParaRPr lang="de-DE" altLang="de-DE" sz="500">
                <a:latin typeface="Calibri" panose="020F0502020204030204" pitchFamily="34" charset="0"/>
              </a:endParaRPr>
            </a:p>
          </p:txBody>
        </p:sp>
        <p:sp>
          <p:nvSpPr>
            <p:cNvPr id="13323" name="WordArt 17">
              <a:extLst>
                <a:ext uri="{FF2B5EF4-FFF2-40B4-BE49-F238E27FC236}">
                  <a16:creationId xmlns:a16="http://schemas.microsoft.com/office/drawing/2014/main" id="{A16D70B9-5587-4E92-A783-E2F5ABDC82CC}"/>
                </a:ext>
              </a:extLst>
            </p:cNvPr>
            <p:cNvSpPr>
              <a:spLocks noChangeArrowheads="1" noChangeShapeType="1" noTextEdit="1"/>
            </p:cNvSpPr>
            <p:nvPr/>
          </p:nvSpPr>
          <p:spPr bwMode="auto">
            <a:xfrm rot="2614852">
              <a:off x="2353" y="990"/>
              <a:ext cx="2063" cy="405"/>
            </a:xfrm>
            <a:prstGeom prst="rect">
              <a:avLst/>
            </a:prstGeom>
          </p:spPr>
          <p:txBody>
            <a:bodyPr wrap="none" fromWordArt="1">
              <a:prstTxWarp prst="textPlain">
                <a:avLst>
                  <a:gd name="adj" fmla="val 40347"/>
                </a:avLst>
              </a:prstTxWarp>
            </a:bodyPr>
            <a:lstStyle/>
            <a:p>
              <a:pPr algn="ctr"/>
              <a:r>
                <a:rPr lang="de-DE" sz="3600" kern="10" dirty="0">
                  <a:ln w="9525">
                    <a:solidFill>
                      <a:srgbClr val="000000"/>
                    </a:solidFill>
                    <a:round/>
                    <a:headEnd/>
                    <a:tailEnd/>
                  </a:ln>
                  <a:solidFill>
                    <a:srgbClr val="FFFFFF"/>
                  </a:solidFill>
                  <a:latin typeface="+mj-lt"/>
                  <a:ea typeface="+mj-lt"/>
                  <a:cs typeface="+mj-lt"/>
                </a:rPr>
                <a:t>  Ausstattung  </a:t>
              </a:r>
            </a:p>
          </p:txBody>
        </p:sp>
        <p:sp>
          <p:nvSpPr>
            <p:cNvPr id="13324" name="WordArt 18">
              <a:extLst>
                <a:ext uri="{FF2B5EF4-FFF2-40B4-BE49-F238E27FC236}">
                  <a16:creationId xmlns:a16="http://schemas.microsoft.com/office/drawing/2014/main" id="{F72652D5-0A0C-47EE-B8B1-3328121F58F1}"/>
                </a:ext>
              </a:extLst>
            </p:cNvPr>
            <p:cNvSpPr>
              <a:spLocks noChangeArrowheads="1" noChangeShapeType="1" noTextEdit="1"/>
            </p:cNvSpPr>
            <p:nvPr/>
          </p:nvSpPr>
          <p:spPr bwMode="auto">
            <a:xfrm rot="-7980000" flipH="1" flipV="1">
              <a:off x="2197" y="1358"/>
              <a:ext cx="1725" cy="277"/>
            </a:xfrm>
            <a:prstGeom prst="rect">
              <a:avLst/>
            </a:prstGeom>
          </p:spPr>
          <p:txBody>
            <a:bodyPr wrap="none" fromWordArt="1">
              <a:prstTxWarp prst="textPlain">
                <a:avLst>
                  <a:gd name="adj" fmla="val 57269"/>
                </a:avLst>
              </a:prstTxWarp>
            </a:bodyPr>
            <a:lstStyle/>
            <a:p>
              <a:pPr algn="ctr"/>
              <a:r>
                <a:rPr lang="de-DE" sz="3600" kern="10">
                  <a:ln w="9525">
                    <a:solidFill>
                      <a:srgbClr val="000000"/>
                    </a:solidFill>
                    <a:round/>
                    <a:headEnd/>
                    <a:tailEnd/>
                  </a:ln>
                  <a:solidFill>
                    <a:srgbClr val="FF6600"/>
                  </a:solidFill>
                  <a:latin typeface="+mj-lt"/>
                  <a:ea typeface="+mj-lt"/>
                  <a:cs typeface="+mj-lt"/>
                </a:rPr>
                <a:t>Ausstattung</a:t>
              </a:r>
            </a:p>
          </p:txBody>
        </p:sp>
      </p:grpSp>
      <p:sp>
        <p:nvSpPr>
          <p:cNvPr id="28" name="Rechteck 27">
            <a:extLst>
              <a:ext uri="{FF2B5EF4-FFF2-40B4-BE49-F238E27FC236}">
                <a16:creationId xmlns:a16="http://schemas.microsoft.com/office/drawing/2014/main" id="{5E5BD85D-6525-441D-B3C8-990D1D966993}"/>
              </a:ext>
            </a:extLst>
          </p:cNvPr>
          <p:cNvSpPr/>
          <p:nvPr/>
        </p:nvSpPr>
        <p:spPr>
          <a:xfrm>
            <a:off x="3997235" y="1003915"/>
            <a:ext cx="5094797" cy="55054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34AD331-7C2A-4388-919F-40CCD62DBD90}"/>
              </a:ext>
            </a:extLst>
          </p:cNvPr>
          <p:cNvPicPr>
            <a:picLocks noChangeAspect="1"/>
          </p:cNvPicPr>
          <p:nvPr/>
        </p:nvPicPr>
        <p:blipFill rotWithShape="1">
          <a:blip r:embed="rId3">
            <a:extLst>
              <a:ext uri="{28A0092B-C50C-407E-A947-70E740481C1C}">
                <a14:useLocalDpi xmlns:a14="http://schemas.microsoft.com/office/drawing/2010/main" val="0"/>
              </a:ext>
            </a:extLst>
          </a:blip>
          <a:srcRect t="32136" b="32388"/>
          <a:stretch/>
        </p:blipFill>
        <p:spPr>
          <a:xfrm rot="5400000">
            <a:off x="1261641" y="2859842"/>
            <a:ext cx="5218338" cy="2649721"/>
          </a:xfrm>
          <a:prstGeom prst="rect">
            <a:avLst/>
          </a:prstGeom>
        </p:spPr>
      </p:pic>
      <p:pic>
        <p:nvPicPr>
          <p:cNvPr id="6" name="Grafik 5">
            <a:extLst>
              <a:ext uri="{FF2B5EF4-FFF2-40B4-BE49-F238E27FC236}">
                <a16:creationId xmlns:a16="http://schemas.microsoft.com/office/drawing/2014/main" id="{C037E44F-4EE9-4F40-9A0A-8EB6BF23983E}"/>
              </a:ext>
            </a:extLst>
          </p:cNvPr>
          <p:cNvPicPr>
            <a:picLocks noChangeAspect="1"/>
          </p:cNvPicPr>
          <p:nvPr/>
        </p:nvPicPr>
        <p:blipFill>
          <a:blip r:embed="rId4"/>
          <a:stretch>
            <a:fillRect/>
          </a:stretch>
        </p:blipFill>
        <p:spPr>
          <a:xfrm>
            <a:off x="50267" y="1424780"/>
            <a:ext cx="2655359" cy="5519844"/>
          </a:xfrm>
          <a:prstGeom prst="rect">
            <a:avLst/>
          </a:prstGeom>
        </p:spPr>
      </p:pic>
      <p:sp>
        <p:nvSpPr>
          <p:cNvPr id="7" name="Ellipse 6">
            <a:extLst>
              <a:ext uri="{FF2B5EF4-FFF2-40B4-BE49-F238E27FC236}">
                <a16:creationId xmlns:a16="http://schemas.microsoft.com/office/drawing/2014/main" id="{45A70695-C2D6-46FB-8803-69E33BE0FB08}"/>
              </a:ext>
            </a:extLst>
          </p:cNvPr>
          <p:cNvSpPr/>
          <p:nvPr/>
        </p:nvSpPr>
        <p:spPr>
          <a:xfrm>
            <a:off x="2428731" y="1860038"/>
            <a:ext cx="2646645" cy="4649328"/>
          </a:xfrm>
          <a:prstGeom prst="ellipse">
            <a:avLst/>
          </a:prstGeom>
          <a:noFill/>
          <a:ln w="73025">
            <a:solidFill>
              <a:srgbClr val="A500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9" name="Rectangle 25">
            <a:extLst>
              <a:ext uri="{FF2B5EF4-FFF2-40B4-BE49-F238E27FC236}">
                <a16:creationId xmlns:a16="http://schemas.microsoft.com/office/drawing/2014/main" id="{E5671CF1-2757-4569-987C-E72996624C62}"/>
              </a:ext>
            </a:extLst>
          </p:cNvPr>
          <p:cNvSpPr>
            <a:spLocks noChangeArrowheads="1"/>
          </p:cNvSpPr>
          <p:nvPr/>
        </p:nvSpPr>
        <p:spPr bwMode="auto">
          <a:xfrm>
            <a:off x="229621" y="176664"/>
            <a:ext cx="306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0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000" dirty="0">
                <a:latin typeface="Calibri" panose="020F0502020204030204" pitchFamily="34" charset="0"/>
                <a:ea typeface="Times New Roman" panose="02020603050405020304" pitchFamily="18" charset="0"/>
                <a:cs typeface="Arial" panose="020B0604020202020204" pitchFamily="34" charset="0"/>
              </a:rPr>
              <a:t> </a:t>
            </a:r>
            <a:r>
              <a:rPr lang="de-DE" altLang="de-DE" sz="20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25" name="Rechteck: abgerundete Ecken 24">
            <a:hlinkClick r:id="rId5" action="ppaction://hlinksldjump"/>
            <a:extLst>
              <a:ext uri="{FF2B5EF4-FFF2-40B4-BE49-F238E27FC236}">
                <a16:creationId xmlns:a16="http://schemas.microsoft.com/office/drawing/2014/main" id="{5B6A72F7-A383-49C8-BFB3-9D1B29F372D2}"/>
              </a:ext>
            </a:extLst>
          </p:cNvPr>
          <p:cNvSpPr/>
          <p:nvPr/>
        </p:nvSpPr>
        <p:spPr>
          <a:xfrm>
            <a:off x="4123103" y="6509366"/>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24" name="Grafik 23">
            <a:extLst>
              <a:ext uri="{FF2B5EF4-FFF2-40B4-BE49-F238E27FC236}">
                <a16:creationId xmlns:a16="http://schemas.microsoft.com/office/drawing/2014/main" id="{5AFFDA7A-2804-4240-8D0D-1A57CE6372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188639"/>
            <a:ext cx="1065415" cy="82327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6" name="Group 15">
            <a:extLst>
              <a:ext uri="{FF2B5EF4-FFF2-40B4-BE49-F238E27FC236}">
                <a16:creationId xmlns:a16="http://schemas.microsoft.com/office/drawing/2014/main" id="{782EFF73-D9FB-439F-BD2B-8373E74B880A}"/>
              </a:ext>
            </a:extLst>
          </p:cNvPr>
          <p:cNvGrpSpPr>
            <a:grpSpLocks/>
          </p:cNvGrpSpPr>
          <p:nvPr/>
        </p:nvGrpSpPr>
        <p:grpSpPr bwMode="auto">
          <a:xfrm>
            <a:off x="3741738" y="1006475"/>
            <a:ext cx="5324475" cy="2738438"/>
            <a:chOff x="2353" y="634"/>
            <a:chExt cx="3354" cy="1725"/>
          </a:xfrm>
        </p:grpSpPr>
        <p:sp>
          <p:nvSpPr>
            <p:cNvPr id="15374" name="AutoShape 16">
              <a:extLst>
                <a:ext uri="{FF2B5EF4-FFF2-40B4-BE49-F238E27FC236}">
                  <a16:creationId xmlns:a16="http://schemas.microsoft.com/office/drawing/2014/main" id="{8F48FDCF-06A2-43AA-9D89-9F06CAC06CED}"/>
                </a:ext>
              </a:extLst>
            </p:cNvPr>
            <p:cNvSpPr>
              <a:spLocks noChangeArrowheads="1"/>
            </p:cNvSpPr>
            <p:nvPr/>
          </p:nvSpPr>
          <p:spPr bwMode="auto">
            <a:xfrm rot="10800000" flipV="1">
              <a:off x="2517" y="641"/>
              <a:ext cx="3190"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200">
                <a:latin typeface="Calibri" panose="020F0502020204030204" pitchFamily="34" charset="0"/>
              </a:endParaRPr>
            </a:p>
            <a:p>
              <a:pPr eaLnBrk="1" hangingPunct="1">
                <a:spcBef>
                  <a:spcPct val="0"/>
                </a:spcBef>
                <a:buFontTx/>
                <a:buNone/>
              </a:pPr>
              <a:r>
                <a:rPr lang="de-DE" altLang="de-DE" sz="1400">
                  <a:latin typeface="Calibri" panose="020F0502020204030204" pitchFamily="34" charset="0"/>
                </a:rPr>
                <a:t>Was können Sie den Engagierten </a:t>
              </a:r>
              <a:r>
                <a:rPr lang="de-DE" altLang="de-DE" sz="1400" b="1">
                  <a:latin typeface="Calibri" panose="020F0502020204030204" pitchFamily="34" charset="0"/>
                </a:rPr>
                <a:t>bieten</a:t>
              </a:r>
              <a:r>
                <a:rPr lang="de-DE" altLang="de-DE" sz="1400">
                  <a:latin typeface="Calibri" panose="020F0502020204030204" pitchFamily="34" charset="0"/>
                </a:rPr>
                <a:t>? Z. B. Fortbildungen, gute Einarbeitung, ein tolles Team, Versicherungsschutz, eine Engagementbescheinigung… </a:t>
              </a:r>
              <a:endParaRPr lang="en-US" altLang="de-DE" sz="1400">
                <a:latin typeface="Calibri" panose="020F0502020204030204" pitchFamily="34" charset="0"/>
              </a:endParaRPr>
            </a:p>
            <a:p>
              <a:pPr eaLnBrk="1" hangingPunct="1">
                <a:spcBef>
                  <a:spcPct val="0"/>
                </a:spcBef>
                <a:buFontTx/>
                <a:buNone/>
              </a:pPr>
              <a:endParaRPr lang="de-DE" altLang="de-DE" sz="500">
                <a:latin typeface="Calibri" panose="020F0502020204030204" pitchFamily="34" charset="0"/>
              </a:endParaRPr>
            </a:p>
          </p:txBody>
        </p:sp>
        <p:sp>
          <p:nvSpPr>
            <p:cNvPr id="15375" name="WordArt 17">
              <a:extLst>
                <a:ext uri="{FF2B5EF4-FFF2-40B4-BE49-F238E27FC236}">
                  <a16:creationId xmlns:a16="http://schemas.microsoft.com/office/drawing/2014/main" id="{5047606A-78BB-4E3F-97EB-0FA5BABF4244}"/>
                </a:ext>
              </a:extLst>
            </p:cNvPr>
            <p:cNvSpPr>
              <a:spLocks noChangeArrowheads="1" noChangeShapeType="1" noTextEdit="1"/>
            </p:cNvSpPr>
            <p:nvPr/>
          </p:nvSpPr>
          <p:spPr bwMode="auto">
            <a:xfrm rot="2614852">
              <a:off x="2353" y="990"/>
              <a:ext cx="2063" cy="405"/>
            </a:xfrm>
            <a:prstGeom prst="rect">
              <a:avLst/>
            </a:prstGeom>
          </p:spPr>
          <p:txBody>
            <a:bodyPr wrap="none" fromWordArt="1">
              <a:prstTxWarp prst="textPlain">
                <a:avLst>
                  <a:gd name="adj" fmla="val 40347"/>
                </a:avLst>
              </a:prstTxWarp>
            </a:bodyPr>
            <a:lstStyle/>
            <a:p>
              <a:pPr algn="ctr"/>
              <a:r>
                <a:rPr lang="de-DE" sz="3600" kern="10">
                  <a:ln w="9525">
                    <a:solidFill>
                      <a:srgbClr val="000000"/>
                    </a:solidFill>
                    <a:round/>
                    <a:headEnd/>
                    <a:tailEnd/>
                  </a:ln>
                  <a:solidFill>
                    <a:srgbClr val="FFFFFF"/>
                  </a:solidFill>
                  <a:latin typeface="+mj-lt"/>
                  <a:ea typeface="+mj-lt"/>
                  <a:cs typeface="+mj-lt"/>
                </a:rPr>
                <a:t>  Ausstattung  </a:t>
              </a:r>
            </a:p>
          </p:txBody>
        </p:sp>
        <p:sp>
          <p:nvSpPr>
            <p:cNvPr id="15376" name="WordArt 18">
              <a:extLst>
                <a:ext uri="{FF2B5EF4-FFF2-40B4-BE49-F238E27FC236}">
                  <a16:creationId xmlns:a16="http://schemas.microsoft.com/office/drawing/2014/main" id="{915438D8-A233-4BB0-89F7-681A8FA0E1FE}"/>
                </a:ext>
              </a:extLst>
            </p:cNvPr>
            <p:cNvSpPr>
              <a:spLocks noChangeArrowheads="1" noChangeShapeType="1" noTextEdit="1"/>
            </p:cNvSpPr>
            <p:nvPr/>
          </p:nvSpPr>
          <p:spPr bwMode="auto">
            <a:xfrm rot="-7980000" flipH="1" flipV="1">
              <a:off x="2197" y="1358"/>
              <a:ext cx="1725" cy="277"/>
            </a:xfrm>
            <a:prstGeom prst="rect">
              <a:avLst/>
            </a:prstGeom>
          </p:spPr>
          <p:txBody>
            <a:bodyPr wrap="none" fromWordArt="1">
              <a:prstTxWarp prst="textPlain">
                <a:avLst>
                  <a:gd name="adj" fmla="val 57269"/>
                </a:avLst>
              </a:prstTxWarp>
            </a:bodyPr>
            <a:lstStyle/>
            <a:p>
              <a:pPr algn="ctr"/>
              <a:r>
                <a:rPr lang="de-DE" sz="3600" kern="10">
                  <a:ln w="9525">
                    <a:solidFill>
                      <a:srgbClr val="000000"/>
                    </a:solidFill>
                    <a:round/>
                    <a:headEnd/>
                    <a:tailEnd/>
                  </a:ln>
                  <a:solidFill>
                    <a:srgbClr val="FF6600"/>
                  </a:solidFill>
                  <a:latin typeface="+mj-lt"/>
                  <a:ea typeface="+mj-lt"/>
                  <a:cs typeface="+mj-lt"/>
                </a:rPr>
                <a:t>Ausstattung</a:t>
              </a:r>
            </a:p>
          </p:txBody>
        </p:sp>
      </p:grpSp>
      <p:grpSp>
        <p:nvGrpSpPr>
          <p:cNvPr id="15367" name="Group 19">
            <a:extLst>
              <a:ext uri="{FF2B5EF4-FFF2-40B4-BE49-F238E27FC236}">
                <a16:creationId xmlns:a16="http://schemas.microsoft.com/office/drawing/2014/main" id="{C6740DA2-B69E-452C-BA9F-85DFC8C0E698}"/>
              </a:ext>
            </a:extLst>
          </p:cNvPr>
          <p:cNvGrpSpPr>
            <a:grpSpLocks/>
          </p:cNvGrpSpPr>
          <p:nvPr/>
        </p:nvGrpSpPr>
        <p:grpSpPr bwMode="auto">
          <a:xfrm>
            <a:off x="5087938" y="61913"/>
            <a:ext cx="3978275" cy="2738437"/>
            <a:chOff x="3198" y="39"/>
            <a:chExt cx="2506" cy="1725"/>
          </a:xfrm>
        </p:grpSpPr>
        <p:sp>
          <p:nvSpPr>
            <p:cNvPr id="15371" name="AutoShape 20">
              <a:extLst>
                <a:ext uri="{FF2B5EF4-FFF2-40B4-BE49-F238E27FC236}">
                  <a16:creationId xmlns:a16="http://schemas.microsoft.com/office/drawing/2014/main" id="{672D47EF-886F-41AB-BCF9-0BFC03AD5A07}"/>
                </a:ext>
              </a:extLst>
            </p:cNvPr>
            <p:cNvSpPr>
              <a:spLocks noChangeArrowheads="1"/>
            </p:cNvSpPr>
            <p:nvPr/>
          </p:nvSpPr>
          <p:spPr bwMode="auto">
            <a:xfrm rot="10800000" flipV="1">
              <a:off x="3198" y="64"/>
              <a:ext cx="2506" cy="1700"/>
            </a:xfrm>
            <a:prstGeom prst="cube">
              <a:avLst>
                <a:gd name="adj" fmla="val 66157"/>
              </a:avLst>
            </a:prstGeom>
            <a:solidFill>
              <a:srgbClr val="FFFFFF"/>
            </a:solidFill>
            <a:ln w="9525">
              <a:solidFill>
                <a:srgbClr val="000000"/>
              </a:solidFill>
              <a:miter lim="800000"/>
              <a:headEnd/>
              <a:tailEnd/>
            </a:ln>
          </p:spPr>
          <p:txBody>
            <a:bodyPr tIns="10800" rIns="180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br>
                <a:rPr lang="de-DE" altLang="de-DE" sz="100">
                  <a:latin typeface="Calibri" panose="020F0502020204030204" pitchFamily="34" charset="0"/>
                </a:rPr>
              </a:br>
              <a:r>
                <a:rPr lang="de-DE" altLang="de-DE" sz="1400">
                  <a:latin typeface="Calibri" panose="020F0502020204030204" pitchFamily="34" charset="0"/>
                </a:rPr>
                <a:t>Gestalten Sie schließlich mit diesen Informationen ein ansprechendes </a:t>
              </a:r>
              <a:r>
                <a:rPr lang="de-DE" altLang="de-DE" sz="1400" b="1">
                  <a:latin typeface="Calibri" panose="020F0502020204030204" pitchFamily="34" charset="0"/>
                </a:rPr>
                <a:t>Engagementangebot</a:t>
              </a:r>
              <a:r>
                <a:rPr lang="de-DE" altLang="de-DE" sz="1400">
                  <a:latin typeface="Calibri" panose="020F0502020204030204" pitchFamily="34" charset="0"/>
                </a:rPr>
                <a:t>.</a:t>
              </a:r>
              <a:endParaRPr lang="en-US" altLang="de-DE" sz="1400">
                <a:latin typeface="Calibri" panose="020F0502020204030204" pitchFamily="34" charset="0"/>
              </a:endParaRPr>
            </a:p>
          </p:txBody>
        </p:sp>
        <p:sp>
          <p:nvSpPr>
            <p:cNvPr id="15372" name="WordArt 21">
              <a:extLst>
                <a:ext uri="{FF2B5EF4-FFF2-40B4-BE49-F238E27FC236}">
                  <a16:creationId xmlns:a16="http://schemas.microsoft.com/office/drawing/2014/main" id="{4069C88A-4EBF-4B42-AB17-0E626BF4EAB6}"/>
                </a:ext>
              </a:extLst>
            </p:cNvPr>
            <p:cNvSpPr>
              <a:spLocks noChangeArrowheads="1" noChangeShapeType="1" noTextEdit="1"/>
            </p:cNvSpPr>
            <p:nvPr/>
          </p:nvSpPr>
          <p:spPr bwMode="auto">
            <a:xfrm rot="2445992">
              <a:off x="3697" y="412"/>
              <a:ext cx="1447" cy="360"/>
            </a:xfrm>
            <a:prstGeom prst="rect">
              <a:avLst/>
            </a:prstGeom>
          </p:spPr>
          <p:txBody>
            <a:bodyPr wrap="none" fromWordArt="1">
              <a:prstTxWarp prst="textPlain">
                <a:avLst>
                  <a:gd name="adj" fmla="val 38759"/>
                </a:avLst>
              </a:prstTxWarp>
            </a:bodyPr>
            <a:lstStyle/>
            <a:p>
              <a:pPr algn="ctr"/>
              <a:r>
                <a:rPr lang="de-DE" sz="3600" b="1" kern="10">
                  <a:ln w="9525">
                    <a:solidFill>
                      <a:srgbClr val="000000"/>
                    </a:solidFill>
                    <a:round/>
                    <a:headEnd/>
                    <a:tailEnd/>
                  </a:ln>
                  <a:solidFill>
                    <a:srgbClr val="FFFFFF"/>
                  </a:solidFill>
                  <a:latin typeface="+mj-lt"/>
                  <a:ea typeface="+mj-lt"/>
                  <a:cs typeface="+mj-lt"/>
                </a:rPr>
                <a:t>Angebot</a:t>
              </a:r>
            </a:p>
          </p:txBody>
        </p:sp>
        <p:sp>
          <p:nvSpPr>
            <p:cNvPr id="15373" name="WordArt 22">
              <a:extLst>
                <a:ext uri="{FF2B5EF4-FFF2-40B4-BE49-F238E27FC236}">
                  <a16:creationId xmlns:a16="http://schemas.microsoft.com/office/drawing/2014/main" id="{6C62A60B-446A-47B5-AD87-A293E76F15BB}"/>
                </a:ext>
              </a:extLst>
            </p:cNvPr>
            <p:cNvSpPr>
              <a:spLocks noChangeArrowheads="1" noChangeShapeType="1" noTextEdit="1"/>
            </p:cNvSpPr>
            <p:nvPr/>
          </p:nvSpPr>
          <p:spPr bwMode="auto">
            <a:xfrm rot="-7980000" flipH="1" flipV="1">
              <a:off x="2859" y="763"/>
              <a:ext cx="1725" cy="277"/>
            </a:xfrm>
            <a:prstGeom prst="rect">
              <a:avLst/>
            </a:prstGeom>
          </p:spPr>
          <p:txBody>
            <a:bodyPr wrap="none" fromWordArt="1">
              <a:prstTxWarp prst="textPlain">
                <a:avLst>
                  <a:gd name="adj" fmla="val 59940"/>
                </a:avLst>
              </a:prstTxWarp>
            </a:bodyPr>
            <a:lstStyle/>
            <a:p>
              <a:pPr algn="ctr"/>
              <a:r>
                <a:rPr lang="de-DE" sz="3600" kern="10">
                  <a:ln w="9525">
                    <a:solidFill>
                      <a:srgbClr val="000000"/>
                    </a:solidFill>
                    <a:round/>
                    <a:headEnd/>
                    <a:tailEnd/>
                  </a:ln>
                  <a:solidFill>
                    <a:srgbClr val="FF6600"/>
                  </a:solidFill>
                  <a:latin typeface="+mj-lt"/>
                  <a:ea typeface="+mj-lt"/>
                  <a:cs typeface="+mj-lt"/>
                </a:rPr>
                <a:t>Angebot</a:t>
              </a:r>
            </a:p>
          </p:txBody>
        </p:sp>
      </p:grpSp>
      <p:sp>
        <p:nvSpPr>
          <p:cNvPr id="30" name="Rechteck 29">
            <a:extLst>
              <a:ext uri="{FF2B5EF4-FFF2-40B4-BE49-F238E27FC236}">
                <a16:creationId xmlns:a16="http://schemas.microsoft.com/office/drawing/2014/main" id="{F7CB7EB1-CA6D-4587-AD99-07CC54189684}"/>
              </a:ext>
            </a:extLst>
          </p:cNvPr>
          <p:cNvSpPr/>
          <p:nvPr/>
        </p:nvSpPr>
        <p:spPr>
          <a:xfrm>
            <a:off x="3911748" y="101599"/>
            <a:ext cx="5185138" cy="64214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hlinkClick r:id="rId4" action="ppaction://hlinksldjump"/>
            <a:extLst>
              <a:ext uri="{FF2B5EF4-FFF2-40B4-BE49-F238E27FC236}">
                <a16:creationId xmlns:a16="http://schemas.microsoft.com/office/drawing/2014/main" id="{382CF8E1-DF02-4ADF-A6B2-42C8459217D7}"/>
              </a:ext>
            </a:extLst>
          </p:cNvPr>
          <p:cNvPicPr>
            <a:picLocks noChangeAspect="1"/>
          </p:cNvPicPr>
          <p:nvPr/>
        </p:nvPicPr>
        <p:blipFill rotWithShape="1">
          <a:blip r:embed="rId5"/>
          <a:srcRect l="17549"/>
          <a:stretch/>
        </p:blipFill>
        <p:spPr>
          <a:xfrm>
            <a:off x="148415" y="1124743"/>
            <a:ext cx="6348489" cy="5631658"/>
          </a:xfrm>
          <a:prstGeom prst="rect">
            <a:avLst/>
          </a:prstGeom>
        </p:spPr>
      </p:pic>
      <p:pic>
        <p:nvPicPr>
          <p:cNvPr id="4" name="Grafik 3">
            <a:extLst>
              <a:ext uri="{FF2B5EF4-FFF2-40B4-BE49-F238E27FC236}">
                <a16:creationId xmlns:a16="http://schemas.microsoft.com/office/drawing/2014/main" id="{5B4A9EA6-3549-47BB-BD87-8A44F77DCD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014" y="2849846"/>
            <a:ext cx="3441543" cy="3551557"/>
          </a:xfrm>
          <a:prstGeom prst="rect">
            <a:avLst/>
          </a:prstGeom>
        </p:spPr>
      </p:pic>
      <p:sp>
        <p:nvSpPr>
          <p:cNvPr id="31" name="Rectangle 25">
            <a:extLst>
              <a:ext uri="{FF2B5EF4-FFF2-40B4-BE49-F238E27FC236}">
                <a16:creationId xmlns:a16="http://schemas.microsoft.com/office/drawing/2014/main" id="{752EDB7A-5FB5-4591-8BDB-06067F9249D9}"/>
              </a:ext>
            </a:extLst>
          </p:cNvPr>
          <p:cNvSpPr>
            <a:spLocks noChangeArrowheads="1"/>
          </p:cNvSpPr>
          <p:nvPr/>
        </p:nvSpPr>
        <p:spPr bwMode="auto">
          <a:xfrm>
            <a:off x="157821" y="158841"/>
            <a:ext cx="306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0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000" dirty="0">
                <a:latin typeface="Calibri" panose="020F0502020204030204" pitchFamily="34" charset="0"/>
                <a:ea typeface="Times New Roman" panose="02020603050405020304" pitchFamily="18" charset="0"/>
                <a:cs typeface="Arial" panose="020B0604020202020204" pitchFamily="34" charset="0"/>
              </a:rPr>
              <a:t> </a:t>
            </a:r>
            <a:r>
              <a:rPr lang="de-DE" altLang="de-DE" sz="20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35" name="Rechteck: abgerundete Ecken 34">
            <a:hlinkClick r:id="rId7" action="ppaction://hlinksldjump"/>
            <a:extLst>
              <a:ext uri="{FF2B5EF4-FFF2-40B4-BE49-F238E27FC236}">
                <a16:creationId xmlns:a16="http://schemas.microsoft.com/office/drawing/2014/main" id="{9DE13836-8C7E-411F-A1B8-BDCA4A9EE5D0}"/>
              </a:ext>
            </a:extLst>
          </p:cNvPr>
          <p:cNvSpPr/>
          <p:nvPr/>
        </p:nvSpPr>
        <p:spPr>
          <a:xfrm>
            <a:off x="7022490" y="6527963"/>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
        <p:nvSpPr>
          <p:cNvPr id="17" name="Rechteck: abgerundete Ecken 16">
            <a:hlinkClick r:id="rId4" action="ppaction://hlinksldjump"/>
            <a:extLst>
              <a:ext uri="{FF2B5EF4-FFF2-40B4-BE49-F238E27FC236}">
                <a16:creationId xmlns:a16="http://schemas.microsoft.com/office/drawing/2014/main" id="{3A5442CF-C67F-4389-86AB-B8A83D205174}"/>
              </a:ext>
            </a:extLst>
          </p:cNvPr>
          <p:cNvSpPr/>
          <p:nvPr/>
        </p:nvSpPr>
        <p:spPr>
          <a:xfrm>
            <a:off x="271380" y="6384409"/>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6" name="Grafik 15">
            <a:extLst>
              <a:ext uri="{FF2B5EF4-FFF2-40B4-BE49-F238E27FC236}">
                <a16:creationId xmlns:a16="http://schemas.microsoft.com/office/drawing/2014/main" id="{0A51BE24-55C9-4294-926A-DA228234D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2922" y="188640"/>
            <a:ext cx="1076861" cy="83212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1" name="Textfeld 10">
            <a:extLst>
              <a:ext uri="{FF2B5EF4-FFF2-40B4-BE49-F238E27FC236}">
                <a16:creationId xmlns:a16="http://schemas.microsoft.com/office/drawing/2014/main" id="{87EBA8DE-6CC0-4900-A7A9-F78839CB11F5}"/>
              </a:ext>
            </a:extLst>
          </p:cNvPr>
          <p:cNvSpPr txBox="1"/>
          <p:nvPr/>
        </p:nvSpPr>
        <p:spPr>
          <a:xfrm>
            <a:off x="849929" y="3429000"/>
            <a:ext cx="7560319" cy="52322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Drucksachen</a:t>
            </a:r>
            <a:r>
              <a:rPr lang="de-DE" dirty="0"/>
              <a:t> (Flyer mit konkreten </a:t>
            </a:r>
            <a:r>
              <a:rPr lang="de-DE" dirty="0" err="1"/>
              <a:t>Engagementangeboten</a:t>
            </a:r>
            <a:r>
              <a:rPr lang="de-DE" dirty="0"/>
              <a:t>, Plakate, Poster, Postkartenaktion, Handzettel, Schwarzes Brett, Aushang, Visitenkarte, Infobroschüre, Zeitschriften, Reiseführer.</a:t>
            </a:r>
          </a:p>
        </p:txBody>
      </p:sp>
      <p:sp>
        <p:nvSpPr>
          <p:cNvPr id="3" name="Textfeld 2">
            <a:extLst>
              <a:ext uri="{FF2B5EF4-FFF2-40B4-BE49-F238E27FC236}">
                <a16:creationId xmlns:a16="http://schemas.microsoft.com/office/drawing/2014/main" id="{FEAB4615-D242-4595-98BF-9BC002F1C0EC}"/>
              </a:ext>
            </a:extLst>
          </p:cNvPr>
          <p:cNvSpPr txBox="1"/>
          <p:nvPr/>
        </p:nvSpPr>
        <p:spPr>
          <a:xfrm>
            <a:off x="857376" y="2475199"/>
            <a:ext cx="7560319" cy="77367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R="1619885" algn="just">
              <a:lnSpc>
                <a:spcPct val="107000"/>
              </a:lnSpc>
              <a:spcAft>
                <a:spcPts val="800"/>
              </a:spcAft>
              <a:tabLst>
                <a:tab pos="4140835" algn="l"/>
              </a:tabLst>
            </a:pPr>
            <a:r>
              <a:rPr lang="de-DE" sz="14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Öffentliche Medien</a:t>
            </a:r>
            <a:r>
              <a:rPr lang="de-DE"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(Artikel in der Tagespresse, Anzeige in den Wochenblättern, Spot im Fernsehen, regelmäßige Kolumne Freiwillige gesucht, Werbespot im Radio, Sachbeitrag im Radio etc.)</a:t>
            </a:r>
          </a:p>
        </p:txBody>
      </p:sp>
      <p:sp>
        <p:nvSpPr>
          <p:cNvPr id="4" name="Textfeld 3">
            <a:extLst>
              <a:ext uri="{FF2B5EF4-FFF2-40B4-BE49-F238E27FC236}">
                <a16:creationId xmlns:a16="http://schemas.microsoft.com/office/drawing/2014/main" id="{92BDCBF4-FF4C-4012-AA85-134174920CCD}"/>
              </a:ext>
            </a:extLst>
          </p:cNvPr>
          <p:cNvSpPr txBox="1"/>
          <p:nvPr/>
        </p:nvSpPr>
        <p:spPr>
          <a:xfrm>
            <a:off x="847082" y="4176763"/>
            <a:ext cx="7560318" cy="30777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Internet</a:t>
            </a:r>
            <a:r>
              <a:rPr lang="de-DE" dirty="0"/>
              <a:t> (Anzeige, Testimonials, Homepage, Facebook, X, „Wir suchen…“ am Mailende etc.)</a:t>
            </a:r>
          </a:p>
        </p:txBody>
      </p:sp>
      <p:sp>
        <p:nvSpPr>
          <p:cNvPr id="14" name="Rechteck weiter 12">
            <a:hlinkClick r:id="rId3" action="ppaction://hlinksldjump"/>
            <a:extLst>
              <a:ext uri="{FF2B5EF4-FFF2-40B4-BE49-F238E27FC236}">
                <a16:creationId xmlns:a16="http://schemas.microsoft.com/office/drawing/2014/main" id="{D3413CE5-BFA6-421E-8CED-60FF52286674}"/>
              </a:ext>
            </a:extLst>
          </p:cNvPr>
          <p:cNvSpPr/>
          <p:nvPr/>
        </p:nvSpPr>
        <p:spPr>
          <a:xfrm>
            <a:off x="7092280" y="6458327"/>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
        <p:nvSpPr>
          <p:cNvPr id="8" name="Textfeld 7">
            <a:extLst>
              <a:ext uri="{FF2B5EF4-FFF2-40B4-BE49-F238E27FC236}">
                <a16:creationId xmlns:a16="http://schemas.microsoft.com/office/drawing/2014/main" id="{06E5AFDB-FD6B-49CA-AB79-A20C56408194}"/>
              </a:ext>
            </a:extLst>
          </p:cNvPr>
          <p:cNvSpPr txBox="1"/>
          <p:nvPr/>
        </p:nvSpPr>
        <p:spPr>
          <a:xfrm>
            <a:off x="847082" y="4680968"/>
            <a:ext cx="7560318" cy="73866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Direkte Ansprache</a:t>
            </a:r>
            <a:r>
              <a:rPr lang="de-DE" dirty="0"/>
              <a:t> (Mund-zu-Mund-Propaganda, Stand bei Freiwilligenbörsen und –messen, Infostand in der Fußgängerzone und auf Bürgerfesten, Ansprache in Sportvereinen, Universitäten, Schulen, Kindergärten, Seniorentreffpunkten, etc.)</a:t>
            </a:r>
          </a:p>
        </p:txBody>
      </p:sp>
      <p:sp>
        <p:nvSpPr>
          <p:cNvPr id="9" name="Textfeld 8">
            <a:extLst>
              <a:ext uri="{FF2B5EF4-FFF2-40B4-BE49-F238E27FC236}">
                <a16:creationId xmlns:a16="http://schemas.microsoft.com/office/drawing/2014/main" id="{240F2B68-C657-416E-9FE2-A187BBF7D138}"/>
              </a:ext>
            </a:extLst>
          </p:cNvPr>
          <p:cNvSpPr txBox="1"/>
          <p:nvPr/>
        </p:nvSpPr>
        <p:spPr>
          <a:xfrm>
            <a:off x="847082" y="5603902"/>
            <a:ext cx="7560318" cy="30777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1" i="1" dirty="0"/>
              <a:t>Freiwilligenagenturen</a:t>
            </a:r>
            <a:r>
              <a:rPr lang="de-DE" dirty="0"/>
              <a:t>, -börsen, Seniorenbüros etc.</a:t>
            </a:r>
          </a:p>
        </p:txBody>
      </p:sp>
      <p:sp>
        <p:nvSpPr>
          <p:cNvPr id="2" name="Textfeld 1">
            <a:extLst>
              <a:ext uri="{FF2B5EF4-FFF2-40B4-BE49-F238E27FC236}">
                <a16:creationId xmlns:a16="http://schemas.microsoft.com/office/drawing/2014/main" id="{495EF216-60E8-45E4-A145-38EA01700810}"/>
              </a:ext>
            </a:extLst>
          </p:cNvPr>
          <p:cNvSpPr txBox="1"/>
          <p:nvPr/>
        </p:nvSpPr>
        <p:spPr>
          <a:xfrm>
            <a:off x="742631" y="1839708"/>
            <a:ext cx="7675064" cy="523220"/>
          </a:xfrm>
          <a:prstGeom prst="rect">
            <a:avLst/>
          </a:prstGeom>
          <a:noFill/>
        </p:spPr>
        <p:txBody>
          <a:bodyPr wrap="square" rtlCol="0">
            <a:spAutoFit/>
          </a:bodyPr>
          <a:lstStyle/>
          <a:p>
            <a:r>
              <a:rPr lang="de-D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hier stellen wir Ihnen Werbewege vor, die helfen können, Engagierte anzusprechen:</a:t>
            </a:r>
          </a:p>
          <a:p>
            <a:endParaRPr lang="de-DE" sz="1400" dirty="0"/>
          </a:p>
        </p:txBody>
      </p:sp>
      <p:sp>
        <p:nvSpPr>
          <p:cNvPr id="12" name="Rechteck: abgerundete Ecken 11">
            <a:hlinkClick r:id="rId4" action="ppaction://hlinksldjump"/>
            <a:extLst>
              <a:ext uri="{FF2B5EF4-FFF2-40B4-BE49-F238E27FC236}">
                <a16:creationId xmlns:a16="http://schemas.microsoft.com/office/drawing/2014/main" id="{D7B69E4E-F17A-4621-A79A-3A57014F2A1C}"/>
              </a:ext>
            </a:extLst>
          </p:cNvPr>
          <p:cNvSpPr/>
          <p:nvPr/>
        </p:nvSpPr>
        <p:spPr>
          <a:xfrm>
            <a:off x="1259632" y="6457288"/>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3" name="Grafik 3" descr="be_logo">
            <a:extLst>
              <a:ext uri="{FF2B5EF4-FFF2-40B4-BE49-F238E27FC236}">
                <a16:creationId xmlns:a16="http://schemas.microsoft.com/office/drawing/2014/main" id="{07B08C17-0E89-45A3-ADA5-5A9AD5D77E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97977"/>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nteraktive Schaltfläche: Zur Startseite wechseln 14">
            <a:hlinkClick r:id="rId6" action="ppaction://hlinksldjump"/>
            <a:extLst>
              <a:ext uri="{FF2B5EF4-FFF2-40B4-BE49-F238E27FC236}">
                <a16:creationId xmlns:a16="http://schemas.microsoft.com/office/drawing/2014/main" id="{4B3C0B9D-6DA0-4A76-878D-293DB496F6EB}"/>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8DEF38F8-5FE5-40AD-BA0D-98152C8D2F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1914" y="188639"/>
            <a:ext cx="1137870" cy="879263"/>
          </a:xfrm>
          <a:prstGeom prst="rect">
            <a:avLst/>
          </a:prstGeom>
        </p:spPr>
      </p:pic>
    </p:spTree>
    <p:extLst>
      <p:ext uri="{BB962C8B-B14F-4D97-AF65-F5344CB8AC3E}">
        <p14:creationId xmlns:p14="http://schemas.microsoft.com/office/powerpoint/2010/main" val="1731489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500"/>
                            </p:stCondLst>
                            <p:childTnLst>
                              <p:par>
                                <p:cTn id="9" presetID="16" presetClass="entr" presetSubtype="21" fill="hold" grpId="0"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11500"/>
                            </p:stCondLst>
                            <p:childTnLst>
                              <p:par>
                                <p:cTn id="13" presetID="16" presetClass="entr" presetSubtype="21" fill="hold" grpId="0"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childTnLst>
                          </p:cTn>
                        </p:par>
                        <p:par>
                          <p:cTn id="16" fill="hold">
                            <p:stCondLst>
                              <p:cond delay="17500"/>
                            </p:stCondLst>
                            <p:childTnLst>
                              <p:par>
                                <p:cTn id="17" presetID="16" presetClass="entr" presetSubtype="21" fill="hold" grpId="0" nodeType="afterEffect">
                                  <p:stCondLst>
                                    <p:cond delay="50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cTn>
                              </p:par>
                            </p:childTnLst>
                          </p:cTn>
                        </p:par>
                        <p:par>
                          <p:cTn id="20" fill="hold">
                            <p:stCondLst>
                              <p:cond delay="235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4"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3" name="Textfeld 2">
            <a:extLst>
              <a:ext uri="{FF2B5EF4-FFF2-40B4-BE49-F238E27FC236}">
                <a16:creationId xmlns:a16="http://schemas.microsoft.com/office/drawing/2014/main" id="{FEAB4615-D242-4595-98BF-9BC002F1C0EC}"/>
              </a:ext>
            </a:extLst>
          </p:cNvPr>
          <p:cNvSpPr txBox="1"/>
          <p:nvPr/>
        </p:nvSpPr>
        <p:spPr>
          <a:xfrm>
            <a:off x="789708" y="2273774"/>
            <a:ext cx="7560319" cy="954107"/>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b="1" i="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de-DE" b="0" i="0" dirty="0"/>
              <a:t>Entwickeln Sie zunächst für die Engagements und Ehrenämter ein konkretes Angebot, die entweder neu sind oder für die Sie schwer jemanden finden. Im zweiten Fall müssen Sie die notwendige Zeitspende verringern oder die Aufgaben attraktiver machen. Und schreiben Sie dazu, was Sie als Unterstützung anbieten können.</a:t>
            </a:r>
          </a:p>
        </p:txBody>
      </p:sp>
      <p:sp>
        <p:nvSpPr>
          <p:cNvPr id="8" name="Textfeld 7">
            <a:extLst>
              <a:ext uri="{FF2B5EF4-FFF2-40B4-BE49-F238E27FC236}">
                <a16:creationId xmlns:a16="http://schemas.microsoft.com/office/drawing/2014/main" id="{06E5AFDB-FD6B-49CA-AB79-A20C56408194}"/>
              </a:ext>
            </a:extLst>
          </p:cNvPr>
          <p:cNvSpPr txBox="1"/>
          <p:nvPr/>
        </p:nvSpPr>
        <p:spPr>
          <a:xfrm>
            <a:off x="845594" y="4349420"/>
            <a:ext cx="7560318" cy="1384995"/>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Entwickeln Sie für ein konkretes (evtl. neues) kurzzeitiges Engagement (max. zwei Stunden/Woche) ein Engagement-Angebot mit Hilfe des 5A-Modells. Bilden Sie dafür zu jeder der vier Stufen ein bis zwei Sätze. In der fünften Stufe schreiben Sie einen zusammenhängenden Text (das Engagement-Angebot). Überlegen Sie dann, welche Werbewege für dieses Angebot und Ihre angesprochene Zielgruppe (sowie Ihr mögliches Budget) geeignet sein könnte. Versuchen Sie, über diesen Weg Ihre Zielgruppe anzusprechen. </a:t>
            </a:r>
          </a:p>
        </p:txBody>
      </p:sp>
      <p:sp>
        <p:nvSpPr>
          <p:cNvPr id="2" name="Textfeld 1">
            <a:extLst>
              <a:ext uri="{FF2B5EF4-FFF2-40B4-BE49-F238E27FC236}">
                <a16:creationId xmlns:a16="http://schemas.microsoft.com/office/drawing/2014/main" id="{495EF216-60E8-45E4-A145-38EA01700810}"/>
              </a:ext>
            </a:extLst>
          </p:cNvPr>
          <p:cNvSpPr txBox="1"/>
          <p:nvPr/>
        </p:nvSpPr>
        <p:spPr>
          <a:xfrm>
            <a:off x="742631" y="1839708"/>
            <a:ext cx="7675064" cy="523220"/>
          </a:xfrm>
          <a:prstGeom prst="rect">
            <a:avLst/>
          </a:prstGeom>
          <a:noFill/>
        </p:spPr>
        <p:txBody>
          <a:bodyPr wrap="square" rtlCol="0">
            <a:spAutoFit/>
          </a:bodyPr>
          <a:lstStyle/>
          <a:p>
            <a:r>
              <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PRAXISTIPP</a:t>
            </a:r>
          </a:p>
          <a:p>
            <a:endParaRPr lang="de-DE" sz="1400" dirty="0"/>
          </a:p>
        </p:txBody>
      </p:sp>
      <p:sp>
        <p:nvSpPr>
          <p:cNvPr id="12" name="Textfeld 11">
            <a:extLst>
              <a:ext uri="{FF2B5EF4-FFF2-40B4-BE49-F238E27FC236}">
                <a16:creationId xmlns:a16="http://schemas.microsoft.com/office/drawing/2014/main" id="{6DD6BE36-356B-4E19-B579-EF0F5387242F}"/>
              </a:ext>
            </a:extLst>
          </p:cNvPr>
          <p:cNvSpPr txBox="1"/>
          <p:nvPr/>
        </p:nvSpPr>
        <p:spPr>
          <a:xfrm>
            <a:off x="749130" y="3919763"/>
            <a:ext cx="7675064" cy="523220"/>
          </a:xfrm>
          <a:prstGeom prst="rect">
            <a:avLst/>
          </a:prstGeom>
          <a:noFill/>
        </p:spPr>
        <p:txBody>
          <a:bodyPr wrap="square" rtlCol="0">
            <a:spAutoFit/>
          </a:bodyPr>
          <a:lstStyle/>
          <a:p>
            <a:r>
              <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PROBIERNE SIE ES AUS!</a:t>
            </a:r>
          </a:p>
          <a:p>
            <a:endParaRPr lang="de-DE" sz="1400" dirty="0"/>
          </a:p>
        </p:txBody>
      </p:sp>
      <p:sp>
        <p:nvSpPr>
          <p:cNvPr id="13" name="Rechteck: abgerundete Ecken 12">
            <a:hlinkClick r:id="rId4" action="ppaction://hlinksldjump"/>
            <a:extLst>
              <a:ext uri="{FF2B5EF4-FFF2-40B4-BE49-F238E27FC236}">
                <a16:creationId xmlns:a16="http://schemas.microsoft.com/office/drawing/2014/main" id="{A6529B8C-6A00-45FF-A301-590F18BCD212}"/>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1" name="Grafik 3" descr="be_logo">
            <a:extLst>
              <a:ext uri="{FF2B5EF4-FFF2-40B4-BE49-F238E27FC236}">
                <a16:creationId xmlns:a16="http://schemas.microsoft.com/office/drawing/2014/main" id="{D6172A48-63E9-40F2-9442-C211C50F6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7536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weiter 12">
            <a:hlinkClick r:id="rId6" action="ppaction://hlinksldjump"/>
            <a:extLst>
              <a:ext uri="{FF2B5EF4-FFF2-40B4-BE49-F238E27FC236}">
                <a16:creationId xmlns:a16="http://schemas.microsoft.com/office/drawing/2014/main" id="{DFB09569-CB24-48D6-AF24-63C907964545}"/>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
        <p:nvSpPr>
          <p:cNvPr id="16" name="Interaktive Schaltfläche: Zur Startseite wechseln 15">
            <a:hlinkClick r:id="rId7" action="ppaction://hlinksldjump"/>
            <a:extLst>
              <a:ext uri="{FF2B5EF4-FFF2-40B4-BE49-F238E27FC236}">
                <a16:creationId xmlns:a16="http://schemas.microsoft.com/office/drawing/2014/main" id="{08335FA2-8E10-45C8-9752-1F8231E8F34F}"/>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91BB43BE-D6FD-4737-98F7-27D806B1A2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188639"/>
            <a:ext cx="1065415" cy="823275"/>
          </a:xfrm>
          <a:prstGeom prst="rect">
            <a:avLst/>
          </a:prstGeom>
        </p:spPr>
      </p:pic>
    </p:spTree>
    <p:extLst>
      <p:ext uri="{BB962C8B-B14F-4D97-AF65-F5344CB8AC3E}">
        <p14:creationId xmlns:p14="http://schemas.microsoft.com/office/powerpoint/2010/main" val="18382989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300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 presetClass="entr" presetSubtype="0" fill="hold" grpId="0" nodeType="withEffect">
                                  <p:stCondLst>
                                    <p:cond delay="3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2ED1216-04B7-425D-9D4E-113AB1489876}"/>
              </a:ext>
            </a:extLst>
          </p:cNvPr>
          <p:cNvSpPr txBox="1"/>
          <p:nvPr/>
        </p:nvSpPr>
        <p:spPr>
          <a:xfrm>
            <a:off x="210907" y="1584605"/>
            <a:ext cx="8247648" cy="723275"/>
          </a:xfrm>
          <a:prstGeom prst="rect">
            <a:avLst/>
          </a:prstGeom>
          <a:noFill/>
        </p:spPr>
        <p:txBody>
          <a:bodyPr wrap="square" rtlCol="0">
            <a:spAutoFit/>
          </a:bodyPr>
          <a:lstStyle/>
          <a:p>
            <a:pPr defTabSz="685800" fontAlgn="auto">
              <a:spcBef>
                <a:spcPts val="0"/>
              </a:spcBef>
              <a:spcAft>
                <a:spcPts val="0"/>
              </a:spcAft>
            </a:pPr>
            <a:r>
              <a:rPr lang="de-DE" sz="1400" b="1" dirty="0">
                <a:solidFill>
                  <a:prstClr val="black"/>
                </a:solidFill>
                <a:latin typeface="Calibri" panose="020F0502020204030204"/>
                <a:ea typeface="ＭＳ Ｐゴシック" pitchFamily="34" charset="-128"/>
              </a:rPr>
              <a:t>Weitere Beispiele aus der Praxis</a:t>
            </a:r>
            <a:endParaRPr lang="de-DE" sz="1400" b="1"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E92D7D25-F22D-42F4-9E2B-A6205D32C46B}"/>
              </a:ext>
            </a:extLst>
          </p:cNvPr>
          <p:cNvPicPr/>
          <p:nvPr/>
        </p:nvPicPr>
        <p:blipFill rotWithShape="1">
          <a:blip r:embed="rId4">
            <a:extLst>
              <a:ext uri="{28A0092B-C50C-407E-A947-70E740481C1C}">
                <a14:useLocalDpi xmlns:a14="http://schemas.microsoft.com/office/drawing/2010/main" val="0"/>
              </a:ext>
            </a:extLst>
          </a:blip>
          <a:srcRect t="603"/>
          <a:stretch/>
        </p:blipFill>
        <p:spPr bwMode="auto">
          <a:xfrm>
            <a:off x="3725405" y="1613329"/>
            <a:ext cx="4704715" cy="4822190"/>
          </a:xfrm>
          <a:prstGeom prst="rect">
            <a:avLst/>
          </a:prstGeom>
          <a:ln>
            <a:noFill/>
          </a:ln>
          <a:extLst>
            <a:ext uri="{53640926-AAD7-44D8-BBD7-CCE9431645EC}">
              <a14:shadowObscured xmlns:a14="http://schemas.microsoft.com/office/drawing/2010/main"/>
            </a:ext>
          </a:extLst>
        </p:spPr>
      </p:pic>
      <p:sp>
        <p:nvSpPr>
          <p:cNvPr id="11" name="Rectangle 25">
            <a:extLst>
              <a:ext uri="{FF2B5EF4-FFF2-40B4-BE49-F238E27FC236}">
                <a16:creationId xmlns:a16="http://schemas.microsoft.com/office/drawing/2014/main" id="{086A154D-ABC9-4550-B73E-4D0CBA022D89}"/>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2" name="Interaktive Schaltfläche: Zur Startseite wechseln 11">
            <a:hlinkClick r:id="rId5" action="ppaction://hlinksldjump"/>
            <a:extLst>
              <a:ext uri="{FF2B5EF4-FFF2-40B4-BE49-F238E27FC236}">
                <a16:creationId xmlns:a16="http://schemas.microsoft.com/office/drawing/2014/main" id="{45074FFE-4814-4A77-BEE0-5B4EA4C0B7B7}"/>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hlinkClick r:id="rId6" action="ppaction://hlinksldjump"/>
            <a:extLst>
              <a:ext uri="{FF2B5EF4-FFF2-40B4-BE49-F238E27FC236}">
                <a16:creationId xmlns:a16="http://schemas.microsoft.com/office/drawing/2014/main" id="{C2ED76DD-DFCF-413B-AD89-65F5AE6EBF3B}"/>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sp>
        <p:nvSpPr>
          <p:cNvPr id="14" name="Rechteck weiter 12">
            <a:hlinkClick r:id="rId7" action="ppaction://hlinksldjump"/>
            <a:extLst>
              <a:ext uri="{FF2B5EF4-FFF2-40B4-BE49-F238E27FC236}">
                <a16:creationId xmlns:a16="http://schemas.microsoft.com/office/drawing/2014/main" id="{F8339562-3FC9-4182-B9A4-0088ECFF2E06}"/>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spTree>
    <p:extLst>
      <p:ext uri="{BB962C8B-B14F-4D97-AF65-F5344CB8AC3E}">
        <p14:creationId xmlns:p14="http://schemas.microsoft.com/office/powerpoint/2010/main" val="187424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2ED1216-04B7-425D-9D4E-113AB1489876}"/>
              </a:ext>
            </a:extLst>
          </p:cNvPr>
          <p:cNvSpPr txBox="1"/>
          <p:nvPr/>
        </p:nvSpPr>
        <p:spPr>
          <a:xfrm>
            <a:off x="210907" y="1584605"/>
            <a:ext cx="8247648" cy="723275"/>
          </a:xfrm>
          <a:prstGeom prst="rect">
            <a:avLst/>
          </a:prstGeom>
          <a:noFill/>
        </p:spPr>
        <p:txBody>
          <a:bodyPr wrap="square" rtlCol="0">
            <a:spAutoFit/>
          </a:bodyPr>
          <a:lstStyle/>
          <a:p>
            <a:pPr defTabSz="685800" fontAlgn="auto">
              <a:spcBef>
                <a:spcPts val="0"/>
              </a:spcBef>
              <a:spcAft>
                <a:spcPts val="0"/>
              </a:spcAft>
            </a:pPr>
            <a:r>
              <a:rPr lang="de-DE" sz="1400" b="1" dirty="0">
                <a:solidFill>
                  <a:prstClr val="black"/>
                </a:solidFill>
                <a:latin typeface="Calibri" panose="020F0502020204030204"/>
                <a:ea typeface="ＭＳ Ｐゴシック" pitchFamily="34" charset="-128"/>
              </a:rPr>
              <a:t>Weitere Beispiele aus der Praxis</a:t>
            </a:r>
            <a:endParaRPr lang="de-DE" sz="1400" b="1"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5">
            <a:extLst>
              <a:ext uri="{FF2B5EF4-FFF2-40B4-BE49-F238E27FC236}">
                <a16:creationId xmlns:a16="http://schemas.microsoft.com/office/drawing/2014/main" id="{086A154D-ABC9-4550-B73E-4D0CBA022D89}"/>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2" name="Interaktive Schaltfläche: Zur Startseite wechseln 11">
            <a:hlinkClick r:id="rId4" action="ppaction://hlinksldjump"/>
            <a:extLst>
              <a:ext uri="{FF2B5EF4-FFF2-40B4-BE49-F238E27FC236}">
                <a16:creationId xmlns:a16="http://schemas.microsoft.com/office/drawing/2014/main" id="{45074FFE-4814-4A77-BEE0-5B4EA4C0B7B7}"/>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hlinkClick r:id="rId5" action="ppaction://hlinksldjump"/>
            <a:extLst>
              <a:ext uri="{FF2B5EF4-FFF2-40B4-BE49-F238E27FC236}">
                <a16:creationId xmlns:a16="http://schemas.microsoft.com/office/drawing/2014/main" id="{C2ED76DD-DFCF-413B-AD89-65F5AE6EBF3B}"/>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sp>
        <p:nvSpPr>
          <p:cNvPr id="14" name="Rechteck weiter 12">
            <a:hlinkClick r:id="rId6" action="ppaction://hlinksldjump"/>
            <a:extLst>
              <a:ext uri="{FF2B5EF4-FFF2-40B4-BE49-F238E27FC236}">
                <a16:creationId xmlns:a16="http://schemas.microsoft.com/office/drawing/2014/main" id="{F8339562-3FC9-4182-B9A4-0088ECFF2E06}"/>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pic>
        <p:nvPicPr>
          <p:cNvPr id="15" name="Grafik 14">
            <a:extLst>
              <a:ext uri="{FF2B5EF4-FFF2-40B4-BE49-F238E27FC236}">
                <a16:creationId xmlns:a16="http://schemas.microsoft.com/office/drawing/2014/main" id="{63319D4A-3B64-46E8-BEBC-F5BA264F9F2B}"/>
              </a:ext>
            </a:extLst>
          </p:cNvPr>
          <p:cNvPicPr/>
          <p:nvPr/>
        </p:nvPicPr>
        <p:blipFill>
          <a:blip r:embed="rId7">
            <a:extLst>
              <a:ext uri="{28A0092B-C50C-407E-A947-70E740481C1C}">
                <a14:useLocalDpi xmlns:a14="http://schemas.microsoft.com/office/drawing/2010/main" val="0"/>
              </a:ext>
            </a:extLst>
          </a:blip>
          <a:stretch>
            <a:fillRect/>
          </a:stretch>
        </p:blipFill>
        <p:spPr>
          <a:xfrm>
            <a:off x="240150" y="1916832"/>
            <a:ext cx="4835906" cy="3438983"/>
          </a:xfrm>
          <a:prstGeom prst="rect">
            <a:avLst/>
          </a:prstGeom>
        </p:spPr>
      </p:pic>
      <p:pic>
        <p:nvPicPr>
          <p:cNvPr id="17" name="Grafik 16">
            <a:extLst>
              <a:ext uri="{FF2B5EF4-FFF2-40B4-BE49-F238E27FC236}">
                <a16:creationId xmlns:a16="http://schemas.microsoft.com/office/drawing/2014/main" id="{8A6C4572-DB8E-4E20-9DDD-632FFBEF87E9}"/>
              </a:ext>
            </a:extLst>
          </p:cNvPr>
          <p:cNvPicPr/>
          <p:nvPr/>
        </p:nvPicPr>
        <p:blipFill>
          <a:blip r:embed="rId8">
            <a:extLst>
              <a:ext uri="{28A0092B-C50C-407E-A947-70E740481C1C}">
                <a14:useLocalDpi xmlns:a14="http://schemas.microsoft.com/office/drawing/2010/main" val="0"/>
              </a:ext>
            </a:extLst>
          </a:blip>
          <a:stretch>
            <a:fillRect/>
          </a:stretch>
        </p:blipFill>
        <p:spPr>
          <a:xfrm>
            <a:off x="3937869" y="2910963"/>
            <a:ext cx="4835906" cy="3438982"/>
          </a:xfrm>
          <a:prstGeom prst="rect">
            <a:avLst/>
          </a:prstGeom>
        </p:spPr>
      </p:pic>
    </p:spTree>
    <p:extLst>
      <p:ext uri="{BB962C8B-B14F-4D97-AF65-F5344CB8AC3E}">
        <p14:creationId xmlns:p14="http://schemas.microsoft.com/office/powerpoint/2010/main" val="276267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2ED1216-04B7-425D-9D4E-113AB1489876}"/>
              </a:ext>
            </a:extLst>
          </p:cNvPr>
          <p:cNvSpPr txBox="1"/>
          <p:nvPr/>
        </p:nvSpPr>
        <p:spPr>
          <a:xfrm>
            <a:off x="210907" y="1584605"/>
            <a:ext cx="8247648" cy="723275"/>
          </a:xfrm>
          <a:prstGeom prst="rect">
            <a:avLst/>
          </a:prstGeom>
          <a:noFill/>
        </p:spPr>
        <p:txBody>
          <a:bodyPr wrap="square" rtlCol="0">
            <a:spAutoFit/>
          </a:bodyPr>
          <a:lstStyle/>
          <a:p>
            <a:pPr defTabSz="685800" fontAlgn="auto">
              <a:spcBef>
                <a:spcPts val="0"/>
              </a:spcBef>
              <a:spcAft>
                <a:spcPts val="0"/>
              </a:spcAft>
            </a:pPr>
            <a:r>
              <a:rPr lang="de-DE" sz="1400" b="1" dirty="0">
                <a:solidFill>
                  <a:prstClr val="black"/>
                </a:solidFill>
                <a:latin typeface="Calibri" panose="020F0502020204030204"/>
                <a:ea typeface="ＭＳ Ｐゴシック" pitchFamily="34" charset="-128"/>
              </a:rPr>
              <a:t>Weitere Beispiele aus der Praxis</a:t>
            </a:r>
            <a:endParaRPr lang="de-DE" sz="1400" b="1"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5">
            <a:extLst>
              <a:ext uri="{FF2B5EF4-FFF2-40B4-BE49-F238E27FC236}">
                <a16:creationId xmlns:a16="http://schemas.microsoft.com/office/drawing/2014/main" id="{086A154D-ABC9-4550-B73E-4D0CBA022D89}"/>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sp>
        <p:nvSpPr>
          <p:cNvPr id="12" name="Interaktive Schaltfläche: Zur Startseite wechseln 11">
            <a:hlinkClick r:id="rId4" action="ppaction://hlinksldjump"/>
            <a:extLst>
              <a:ext uri="{FF2B5EF4-FFF2-40B4-BE49-F238E27FC236}">
                <a16:creationId xmlns:a16="http://schemas.microsoft.com/office/drawing/2014/main" id="{45074FFE-4814-4A77-BEE0-5B4EA4C0B7B7}"/>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hlinkClick r:id="rId5" action="ppaction://hlinksldjump"/>
            <a:extLst>
              <a:ext uri="{FF2B5EF4-FFF2-40B4-BE49-F238E27FC236}">
                <a16:creationId xmlns:a16="http://schemas.microsoft.com/office/drawing/2014/main" id="{C2ED76DD-DFCF-413B-AD89-65F5AE6EBF3B}"/>
              </a:ext>
            </a:extLst>
          </p:cNvPr>
          <p:cNvSpPr/>
          <p:nvPr/>
        </p:nvSpPr>
        <p:spPr>
          <a:xfrm>
            <a:off x="1259632" y="6399761"/>
            <a:ext cx="1947734"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sp>
        <p:nvSpPr>
          <p:cNvPr id="14" name="Rechteck weiter 12">
            <a:hlinkClick r:id="rId6" action="ppaction://hlinksldjump"/>
            <a:extLst>
              <a:ext uri="{FF2B5EF4-FFF2-40B4-BE49-F238E27FC236}">
                <a16:creationId xmlns:a16="http://schemas.microsoft.com/office/drawing/2014/main" id="{F8339562-3FC9-4182-B9A4-0088ECFF2E06}"/>
              </a:ext>
            </a:extLst>
          </p:cNvPr>
          <p:cNvSpPr/>
          <p:nvPr/>
        </p:nvSpPr>
        <p:spPr>
          <a:xfrm>
            <a:off x="7289886" y="6399761"/>
            <a:ext cx="719633"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weiter</a:t>
            </a:r>
          </a:p>
        </p:txBody>
      </p:sp>
      <p:pic>
        <p:nvPicPr>
          <p:cNvPr id="16" name="Grafik 15">
            <a:extLst>
              <a:ext uri="{FF2B5EF4-FFF2-40B4-BE49-F238E27FC236}">
                <a16:creationId xmlns:a16="http://schemas.microsoft.com/office/drawing/2014/main" id="{86D23CDC-0CDD-41CE-A776-266A76F128D5}"/>
              </a:ext>
            </a:extLst>
          </p:cNvPr>
          <p:cNvPicPr/>
          <p:nvPr/>
        </p:nvPicPr>
        <p:blipFill>
          <a:blip r:embed="rId7"/>
          <a:stretch>
            <a:fillRect/>
          </a:stretch>
        </p:blipFill>
        <p:spPr>
          <a:xfrm>
            <a:off x="3461516" y="1434353"/>
            <a:ext cx="5214939" cy="3296562"/>
          </a:xfrm>
          <a:prstGeom prst="rect">
            <a:avLst/>
          </a:prstGeom>
        </p:spPr>
      </p:pic>
      <p:pic>
        <p:nvPicPr>
          <p:cNvPr id="18" name="Grafik 17">
            <a:extLst>
              <a:ext uri="{FF2B5EF4-FFF2-40B4-BE49-F238E27FC236}">
                <a16:creationId xmlns:a16="http://schemas.microsoft.com/office/drawing/2014/main" id="{4E3B5540-7259-4801-8751-BBEBB382BD69}"/>
              </a:ext>
            </a:extLst>
          </p:cNvPr>
          <p:cNvPicPr/>
          <p:nvPr/>
        </p:nvPicPr>
        <p:blipFill>
          <a:blip r:embed="rId8"/>
          <a:stretch>
            <a:fillRect/>
          </a:stretch>
        </p:blipFill>
        <p:spPr>
          <a:xfrm>
            <a:off x="240150" y="2780928"/>
            <a:ext cx="5051930" cy="3296561"/>
          </a:xfrm>
          <a:prstGeom prst="rect">
            <a:avLst/>
          </a:prstGeom>
        </p:spPr>
      </p:pic>
    </p:spTree>
    <p:extLst>
      <p:ext uri="{BB962C8B-B14F-4D97-AF65-F5344CB8AC3E}">
        <p14:creationId xmlns:p14="http://schemas.microsoft.com/office/powerpoint/2010/main" val="181107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6D09EED-E998-4DE9-8405-1B4FF2176ECF}"/>
              </a:ext>
            </a:extLst>
          </p:cNvPr>
          <p:cNvSpPr txBox="1"/>
          <p:nvPr/>
        </p:nvSpPr>
        <p:spPr>
          <a:xfrm>
            <a:off x="6228184" y="6157110"/>
            <a:ext cx="4217069" cy="230832"/>
          </a:xfrm>
          <a:prstGeom prst="rect">
            <a:avLst/>
          </a:prstGeom>
          <a:noFill/>
        </p:spPr>
        <p:txBody>
          <a:bodyPr wrap="square" rtlCol="0">
            <a:spAutoFit/>
          </a:bodyPr>
          <a:lstStyle/>
          <a:p>
            <a:pPr defTabSz="685800" fontAlgn="auto">
              <a:spcBef>
                <a:spcPts val="0"/>
              </a:spcBef>
              <a:spcAft>
                <a:spcPts val="0"/>
              </a:spcAft>
            </a:pPr>
            <a:r>
              <a:rPr lang="de-DE" sz="900" dirty="0">
                <a:solidFill>
                  <a:prstClr val="black"/>
                </a:solidFill>
                <a:latin typeface="Calibri" panose="020F0502020204030204"/>
              </a:rPr>
              <a:t>nach einer Vorlage der beratergruppe </a:t>
            </a:r>
            <a:r>
              <a:rPr lang="de-DE" sz="900" dirty="0" err="1">
                <a:solidFill>
                  <a:prstClr val="black"/>
                </a:solidFill>
                <a:latin typeface="Calibri" panose="020F0502020204030204"/>
              </a:rPr>
              <a:t>ehrenamt</a:t>
            </a:r>
            <a:endParaRPr lang="de-DE" sz="900" dirty="0">
              <a:solidFill>
                <a:prstClr val="black"/>
              </a:solidFill>
              <a:latin typeface="Calibri" panose="020F0502020204030204"/>
            </a:endParaRPr>
          </a:p>
        </p:txBody>
      </p:sp>
      <p:sp>
        <p:nvSpPr>
          <p:cNvPr id="3" name="Textfeld 2">
            <a:extLst>
              <a:ext uri="{FF2B5EF4-FFF2-40B4-BE49-F238E27FC236}">
                <a16:creationId xmlns:a16="http://schemas.microsoft.com/office/drawing/2014/main" id="{52ED1216-04B7-425D-9D4E-113AB1489876}"/>
              </a:ext>
            </a:extLst>
          </p:cNvPr>
          <p:cNvSpPr txBox="1"/>
          <p:nvPr/>
        </p:nvSpPr>
        <p:spPr>
          <a:xfrm>
            <a:off x="539552" y="1340768"/>
            <a:ext cx="8247648" cy="3908762"/>
          </a:xfrm>
          <a:prstGeom prst="rect">
            <a:avLst/>
          </a:prstGeom>
          <a:noFill/>
        </p:spPr>
        <p:txBody>
          <a:bodyPr wrap="square" rtlCol="0">
            <a:spAutoFit/>
          </a:bodyPr>
          <a:lstStyle/>
          <a:p>
            <a:pPr defTabSz="685800" fontAlgn="auto">
              <a:spcBef>
                <a:spcPts val="0"/>
              </a:spcBef>
              <a:spcAft>
                <a:spcPts val="0"/>
              </a:spcAft>
            </a:pPr>
            <a:r>
              <a:rPr lang="de-DE" sz="2000" dirty="0">
                <a:solidFill>
                  <a:prstClr val="black"/>
                </a:solidFill>
                <a:latin typeface="Calibri" panose="020F0502020204030204"/>
              </a:rPr>
              <a:t>Wir wünschen Ihnen viel Freude und Erfolg bei der Gewinnung von ehrenamtlich Engagierten.</a:t>
            </a:r>
          </a:p>
          <a:p>
            <a:pPr defTabSz="685800" fontAlgn="auto">
              <a:spcBef>
                <a:spcPts val="0"/>
              </a:spcBef>
              <a:spcAft>
                <a:spcPts val="0"/>
              </a:spcAft>
            </a:pPr>
            <a:endParaRPr lang="de-DE" sz="2000" dirty="0">
              <a:solidFill>
                <a:prstClr val="black"/>
              </a:solidFill>
              <a:latin typeface="Calibri" panose="020F0502020204030204"/>
            </a:endParaRPr>
          </a:p>
          <a:p>
            <a:pPr defTabSz="685800" fontAlgn="auto">
              <a:spcBef>
                <a:spcPts val="0"/>
              </a:spcBef>
              <a:spcAft>
                <a:spcPts val="0"/>
              </a:spcAft>
            </a:pPr>
            <a:r>
              <a:rPr lang="de-DE" sz="2000" dirty="0">
                <a:solidFill>
                  <a:prstClr val="black"/>
                </a:solidFill>
                <a:latin typeface="Calibri" panose="020F0502020204030204"/>
              </a:rPr>
              <a:t>Wenn Sie weitere Informationen oder Unterstützung benötigen, dann wenden Sie sich gerne an uns.</a:t>
            </a:r>
          </a:p>
          <a:p>
            <a:pPr defTabSz="685800" fontAlgn="auto">
              <a:spcBef>
                <a:spcPts val="0"/>
              </a:spcBef>
              <a:spcAft>
                <a:spcPts val="0"/>
              </a:spcAft>
            </a:pPr>
            <a:endParaRPr lang="de-DE" sz="2000" dirty="0">
              <a:solidFill>
                <a:prstClr val="black"/>
              </a:solidFill>
              <a:latin typeface="Calibri" panose="020F0502020204030204"/>
            </a:endParaRPr>
          </a:p>
          <a:p>
            <a:pPr defTabSz="685800" fontAlgn="auto">
              <a:spcBef>
                <a:spcPts val="0"/>
              </a:spcBef>
              <a:spcAft>
                <a:spcPts val="0"/>
              </a:spcAft>
            </a:pPr>
            <a:r>
              <a:rPr lang="de-DE" sz="2000" dirty="0">
                <a:solidFill>
                  <a:prstClr val="black"/>
                </a:solidFill>
                <a:latin typeface="Calibri" panose="020F0502020204030204"/>
              </a:rPr>
              <a:t>Ansprechperson: </a:t>
            </a:r>
          </a:p>
          <a:p>
            <a:pPr defTabSz="685800" fontAlgn="auto">
              <a:spcBef>
                <a:spcPts val="0"/>
              </a:spcBef>
              <a:spcAft>
                <a:spcPts val="0"/>
              </a:spcAft>
            </a:pPr>
            <a:endParaRPr lang="de-DE" sz="1350" dirty="0">
              <a:solidFill>
                <a:prstClr val="black"/>
              </a:solidFill>
              <a:latin typeface="Calibri" panose="020F0502020204030204"/>
            </a:endParaRPr>
          </a:p>
          <a:p>
            <a:pPr defTabSz="685800" fontAlgn="auto">
              <a:spcBef>
                <a:spcPts val="0"/>
              </a:spcBef>
              <a:spcAft>
                <a:spcPts val="0"/>
              </a:spcAft>
            </a:pPr>
            <a:r>
              <a:rPr lang="de-DE" sz="1350" b="1" dirty="0">
                <a:solidFill>
                  <a:prstClr val="black"/>
                </a:solidFill>
                <a:latin typeface="Calibri" panose="020F0502020204030204"/>
              </a:rPr>
              <a:t>Andrea Weißer</a:t>
            </a:r>
            <a:endParaRPr lang="de-DE" sz="1350" b="1" dirty="0">
              <a:solidFill>
                <a:prstClr val="black"/>
              </a:solidFill>
              <a:latin typeface="Calibri" panose="020F0502020204030204"/>
              <a:ea typeface="ＭＳ Ｐゴシック" pitchFamily="34" charset="-128"/>
            </a:endParaRPr>
          </a:p>
          <a:p>
            <a:pPr defTabSz="685800" fontAlgn="auto">
              <a:spcBef>
                <a:spcPts val="0"/>
              </a:spcBef>
              <a:spcAft>
                <a:spcPts val="0"/>
              </a:spcAft>
            </a:pPr>
            <a:r>
              <a:rPr lang="de-DE" sz="1350" dirty="0">
                <a:solidFill>
                  <a:prstClr val="black"/>
                </a:solidFill>
                <a:latin typeface="Calibri" panose="020F0502020204030204"/>
                <a:ea typeface="ＭＳ Ｐゴシック" pitchFamily="34" charset="-128"/>
              </a:rPr>
              <a:t>Referat Ehrenamt und </a:t>
            </a:r>
            <a:r>
              <a:rPr lang="de-DE" sz="1350" dirty="0" err="1">
                <a:solidFill>
                  <a:prstClr val="black"/>
                </a:solidFill>
                <a:latin typeface="Calibri" panose="020F0502020204030204"/>
                <a:ea typeface="ＭＳ Ｐゴシック" pitchFamily="34" charset="-128"/>
              </a:rPr>
              <a:t>Engagementförderung</a:t>
            </a:r>
            <a:endParaRPr lang="de-DE" sz="1350" dirty="0">
              <a:solidFill>
                <a:prstClr val="black"/>
              </a:solidFill>
              <a:latin typeface="Calibri" panose="020F0502020204030204"/>
              <a:ea typeface="ＭＳ Ｐゴシック" pitchFamily="34" charset="-128"/>
            </a:endParaRPr>
          </a:p>
          <a:p>
            <a:pPr defTabSz="685800" fontAlgn="auto">
              <a:spcBef>
                <a:spcPts val="0"/>
              </a:spcBef>
              <a:spcAft>
                <a:spcPts val="0"/>
              </a:spcAft>
            </a:pPr>
            <a:r>
              <a:rPr lang="de-DE" sz="1350" dirty="0">
                <a:solidFill>
                  <a:srgbClr val="000000"/>
                </a:solidFill>
                <a:latin typeface="Calibri" panose="020F0502020204030204"/>
                <a:ea typeface="ＭＳ Ｐゴシック" pitchFamily="34" charset="-128"/>
                <a:hlinkClick r:id="rId2"/>
              </a:rPr>
              <a:t>andrea.weisser@ordinariat-freiburg.de</a:t>
            </a: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hlinkClick r:id="rId3"/>
            </a:endParaRPr>
          </a:p>
          <a:p>
            <a:pPr defTabSz="685800" fontAlgn="auto">
              <a:spcBef>
                <a:spcPts val="0"/>
              </a:spcBef>
              <a:spcAft>
                <a:spcPts val="0"/>
              </a:spcAft>
            </a:pPr>
            <a:r>
              <a:rPr lang="de-DE" sz="1350" dirty="0">
                <a:solidFill>
                  <a:srgbClr val="000000"/>
                </a:solidFill>
                <a:latin typeface="Calibri" panose="020F0502020204030204"/>
                <a:ea typeface="ＭＳ Ｐゴシック" pitchFamily="34" charset="-128"/>
                <a:hlinkClick r:id="rId3"/>
              </a:rPr>
              <a:t>www.ebfr.de/ehrenamt</a:t>
            </a: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srgbClr val="000000"/>
              </a:solidFill>
              <a:latin typeface="Calibri" panose="020F0502020204030204"/>
              <a:ea typeface="ＭＳ Ｐゴシック" pitchFamily="34" charset="-128"/>
            </a:endParaRPr>
          </a:p>
          <a:p>
            <a:pPr defTabSz="685800" fontAlgn="auto">
              <a:spcBef>
                <a:spcPts val="0"/>
              </a:spcBef>
              <a:spcAft>
                <a:spcPts val="0"/>
              </a:spcAft>
            </a:pPr>
            <a:endParaRPr lang="de-DE" sz="1350" dirty="0">
              <a:solidFill>
                <a:prstClr val="black"/>
              </a:solidFill>
              <a:latin typeface="Calibri" panose="020F0502020204030204"/>
            </a:endParaRPr>
          </a:p>
        </p:txBody>
      </p:sp>
      <p:pic>
        <p:nvPicPr>
          <p:cNvPr id="4" name="Grafik 3">
            <a:extLst>
              <a:ext uri="{FF2B5EF4-FFF2-40B4-BE49-F238E27FC236}">
                <a16:creationId xmlns:a16="http://schemas.microsoft.com/office/drawing/2014/main" id="{E35FDEC9-64F3-43BB-AE2F-2E1BED69B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171519"/>
            <a:ext cx="1048239" cy="810003"/>
          </a:xfrm>
          <a:prstGeom prst="rect">
            <a:avLst/>
          </a:prstGeom>
        </p:spPr>
      </p:pic>
      <p:sp>
        <p:nvSpPr>
          <p:cNvPr id="5" name="Textfeld 4">
            <a:extLst>
              <a:ext uri="{FF2B5EF4-FFF2-40B4-BE49-F238E27FC236}">
                <a16:creationId xmlns:a16="http://schemas.microsoft.com/office/drawing/2014/main" id="{97EB4F58-92BF-444C-9089-A2B01222CA6E}"/>
              </a:ext>
            </a:extLst>
          </p:cNvPr>
          <p:cNvSpPr txBox="1"/>
          <p:nvPr/>
        </p:nvSpPr>
        <p:spPr>
          <a:xfrm>
            <a:off x="1331641" y="6271761"/>
            <a:ext cx="3168352" cy="4308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100" b="1">
                <a:solidFill>
                  <a:srgbClr val="A5002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Drücken Sie </a:t>
            </a:r>
            <a:r>
              <a:rPr lang="de-DE" dirty="0" err="1"/>
              <a:t>Esc</a:t>
            </a:r>
            <a:r>
              <a:rPr lang="de-DE" dirty="0"/>
              <a:t>, um die Präsentation zu beenden.</a:t>
            </a:r>
          </a:p>
        </p:txBody>
      </p:sp>
      <p:sp>
        <p:nvSpPr>
          <p:cNvPr id="8" name="Rectangle 23">
            <a:extLst>
              <a:ext uri="{FF2B5EF4-FFF2-40B4-BE49-F238E27FC236}">
                <a16:creationId xmlns:a16="http://schemas.microsoft.com/office/drawing/2014/main" id="{D32171C9-65DA-4522-9F6F-345B95193521}"/>
              </a:ext>
            </a:extLst>
          </p:cNvPr>
          <p:cNvSpPr>
            <a:spLocks noChangeArrowheads="1"/>
          </p:cNvSpPr>
          <p:nvPr/>
        </p:nvSpPr>
        <p:spPr bwMode="auto">
          <a:xfrm>
            <a:off x="6228184" y="6353027"/>
            <a:ext cx="1157689" cy="230832"/>
          </a:xfrm>
          <a:prstGeom prst="rect">
            <a:avLst/>
          </a:prstGeom>
          <a:noFill/>
          <a:ln w="9525">
            <a:noFill/>
            <a:miter lim="800000"/>
            <a:headEnd/>
            <a:tailEnd/>
          </a:ln>
        </p:spPr>
        <p:txBody>
          <a:bodyPr wrap="none" anchor="ctr">
            <a:spAutoFit/>
          </a:bodyPr>
          <a:lstStyle/>
          <a:p>
            <a:pPr defTabSz="685800" fontAlgn="auto">
              <a:spcBef>
                <a:spcPts val="0"/>
              </a:spcBef>
              <a:spcAft>
                <a:spcPts val="0"/>
              </a:spcAft>
              <a:defRPr/>
            </a:pPr>
            <a:r>
              <a:rPr lang="de-DE" sz="900" dirty="0">
                <a:solidFill>
                  <a:prstClr val="black"/>
                </a:solidFill>
                <a:latin typeface="Calibri" panose="020F0502020204030204" pitchFamily="34" charset="0"/>
                <a:ea typeface="Times New Roman" pitchFamily="18" charset="0"/>
                <a:cs typeface="Arial" charset="0"/>
              </a:rPr>
              <a:t>©Reifenhäuser 2024</a:t>
            </a:r>
            <a:endParaRPr lang="de-DE" sz="788" dirty="0">
              <a:solidFill>
                <a:prstClr val="black"/>
              </a:solidFill>
              <a:latin typeface="Calibri" panose="020F0502020204030204" pitchFamily="34" charset="0"/>
              <a:ea typeface="Times New Roman" pitchFamily="18" charset="0"/>
              <a:cs typeface="Arial" charset="0"/>
            </a:endParaRPr>
          </a:p>
        </p:txBody>
      </p:sp>
      <p:pic>
        <p:nvPicPr>
          <p:cNvPr id="9" name="Grafik 3" descr="be_logo">
            <a:extLst>
              <a:ext uri="{FF2B5EF4-FFF2-40B4-BE49-F238E27FC236}">
                <a16:creationId xmlns:a16="http://schemas.microsoft.com/office/drawing/2014/main" id="{31B07BD4-116E-40FB-88F2-A42DE9025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278" y="28287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teraktive Schaltfläche: Zur Startseite wechseln 9">
            <a:hlinkClick r:id="rId6" action="ppaction://hlinksldjump"/>
            <a:extLst>
              <a:ext uri="{FF2B5EF4-FFF2-40B4-BE49-F238E27FC236}">
                <a16:creationId xmlns:a16="http://schemas.microsoft.com/office/drawing/2014/main" id="{22CE36CF-104B-4601-8A9A-E09F85E4F731}"/>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09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0" y="603356"/>
            <a:ext cx="34677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Lernbaustein </a:t>
            </a:r>
            <a:r>
              <a:rPr lang="de-DE" altLang="de-DE" sz="2400" i="1" dirty="0">
                <a:latin typeface="Calibri" panose="020F0502020204030204" pitchFamily="34" charset="0"/>
                <a:ea typeface="Times New Roman" panose="02020603050405020304" pitchFamily="18" charset="0"/>
                <a:cs typeface="Arial" panose="020B0604020202020204" pitchFamily="34" charset="0"/>
              </a:rPr>
              <a:t>Ehrenamtliche gewinnen</a:t>
            </a:r>
          </a:p>
        </p:txBody>
      </p:sp>
      <p:pic>
        <p:nvPicPr>
          <p:cNvPr id="9" name="Grafik 3" descr="be_logo">
            <a:extLst>
              <a:ext uri="{FF2B5EF4-FFF2-40B4-BE49-F238E27FC236}">
                <a16:creationId xmlns:a16="http://schemas.microsoft.com/office/drawing/2014/main" id="{F0D7F2B8-C69D-416F-ABCE-1334282ED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48" y="402233"/>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D3621ACF-67B9-4EDF-9104-53E7C0E93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447" y="193240"/>
            <a:ext cx="1137423" cy="878918"/>
          </a:xfrm>
          <a:prstGeom prst="rect">
            <a:avLst/>
          </a:prstGeom>
        </p:spPr>
      </p:pic>
      <p:sp>
        <p:nvSpPr>
          <p:cNvPr id="13" name="Textfeld 12">
            <a:extLst>
              <a:ext uri="{FF2B5EF4-FFF2-40B4-BE49-F238E27FC236}">
                <a16:creationId xmlns:a16="http://schemas.microsoft.com/office/drawing/2014/main" id="{75879524-4144-4492-890A-5FCFC2412A2C}"/>
              </a:ext>
            </a:extLst>
          </p:cNvPr>
          <p:cNvSpPr txBox="1"/>
          <p:nvPr/>
        </p:nvSpPr>
        <p:spPr>
          <a:xfrm>
            <a:off x="849929" y="2130380"/>
            <a:ext cx="7560319" cy="123328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de-DE"/>
            </a:defPPr>
            <a:lvl1pPr>
              <a:defRP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Entwickeln Sie ein Engagement-Angebot für die Menschen, die Sie konkret für ein Engagement ansprechen wollen. In der Praxis wird oft allgemein zum Engagement aufgerufen. Das verhallt in der Regel und klärt nicht auf, was zu tun ist und wieviel Zeit das Engagement in Anspruch nimmt. </a:t>
            </a:r>
            <a:br>
              <a:rPr lang="de-DE" dirty="0"/>
            </a:br>
            <a:r>
              <a:rPr lang="de-DE" dirty="0"/>
              <a:t>Gehen Sie deshalb Schritt für Schritt mit Hilfe des 5A-Modells vor, wenn Sie ein Engagement-Angebot entwickeln wollen. </a:t>
            </a:r>
          </a:p>
        </p:txBody>
      </p:sp>
      <p:grpSp>
        <p:nvGrpSpPr>
          <p:cNvPr id="5" name="Gruppieren 4">
            <a:extLst>
              <a:ext uri="{FF2B5EF4-FFF2-40B4-BE49-F238E27FC236}">
                <a16:creationId xmlns:a16="http://schemas.microsoft.com/office/drawing/2014/main" id="{E700F4D2-ABCF-4DDC-8289-AF34EE29B934}"/>
              </a:ext>
            </a:extLst>
          </p:cNvPr>
          <p:cNvGrpSpPr/>
          <p:nvPr/>
        </p:nvGrpSpPr>
        <p:grpSpPr>
          <a:xfrm>
            <a:off x="1492025" y="3975657"/>
            <a:ext cx="7264279" cy="2681628"/>
            <a:chOff x="1864419" y="3744370"/>
            <a:chExt cx="7264279" cy="2681628"/>
          </a:xfrm>
        </p:grpSpPr>
        <p:sp>
          <p:nvSpPr>
            <p:cNvPr id="15" name="Textfeld 14">
              <a:extLst>
                <a:ext uri="{FF2B5EF4-FFF2-40B4-BE49-F238E27FC236}">
                  <a16:creationId xmlns:a16="http://schemas.microsoft.com/office/drawing/2014/main" id="{FF2F3941-DCB3-4810-AEA6-FB15F3428797}"/>
                </a:ext>
              </a:extLst>
            </p:cNvPr>
            <p:cNvSpPr txBox="1"/>
            <p:nvPr/>
          </p:nvSpPr>
          <p:spPr>
            <a:xfrm>
              <a:off x="1864419" y="3744370"/>
              <a:ext cx="7264279" cy="2681628"/>
            </a:xfrm>
            <a:prstGeom prst="rect">
              <a:avLst/>
            </a:prstGeom>
            <a:noFill/>
            <a:ln>
              <a:solidFill>
                <a:schemeClr val="tx1">
                  <a:lumMod val="95000"/>
                  <a:lumOff val="5000"/>
                </a:schemeClr>
              </a:solidFill>
            </a:ln>
            <a:scene3d>
              <a:camera prst="orthographicFront"/>
              <a:lightRig rig="threePt" dir="t"/>
            </a:scene3d>
            <a:sp3d>
              <a:bevelT/>
            </a:sp3d>
          </p:spPr>
          <p:txBody>
            <a:bodyPr wrap="square" rtlCol="0">
              <a:spAutoFit/>
            </a:bodyPr>
            <a:lstStyle/>
            <a:p>
              <a:endParaRPr lang="de-DE" dirty="0"/>
            </a:p>
          </p:txBody>
        </p:sp>
        <p:sp>
          <p:nvSpPr>
            <p:cNvPr id="16" name="Rechteck: abgerundete Ecken 15">
              <a:hlinkClick r:id="rId5" action="ppaction://hlinksldjump"/>
              <a:extLst>
                <a:ext uri="{FF2B5EF4-FFF2-40B4-BE49-F238E27FC236}">
                  <a16:creationId xmlns:a16="http://schemas.microsoft.com/office/drawing/2014/main" id="{960E0010-61B5-4465-AE9F-2073464F0928}"/>
                </a:ext>
              </a:extLst>
            </p:cNvPr>
            <p:cNvSpPr/>
            <p:nvPr/>
          </p:nvSpPr>
          <p:spPr>
            <a:xfrm>
              <a:off x="2361836" y="4059694"/>
              <a:ext cx="4536504" cy="623972"/>
            </a:xfrm>
            <a:prstGeom prst="roundRect">
              <a:avLst/>
            </a:prstGeom>
            <a:solidFill>
              <a:srgbClr val="FFCC99"/>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Klicken Sie hier, um mehr über das 5A-Modell zu erfahren</a:t>
              </a:r>
            </a:p>
          </p:txBody>
        </p:sp>
        <p:sp>
          <p:nvSpPr>
            <p:cNvPr id="17" name="Textfeld 16">
              <a:extLst>
                <a:ext uri="{FF2B5EF4-FFF2-40B4-BE49-F238E27FC236}">
                  <a16:creationId xmlns:a16="http://schemas.microsoft.com/office/drawing/2014/main" id="{4E2A2855-2397-4A5C-844E-16E28FABEC68}"/>
                </a:ext>
              </a:extLst>
            </p:cNvPr>
            <p:cNvSpPr txBox="1"/>
            <p:nvPr/>
          </p:nvSpPr>
          <p:spPr>
            <a:xfrm>
              <a:off x="3145209" y="5153066"/>
              <a:ext cx="5688632" cy="261610"/>
            </a:xfrm>
            <a:prstGeom prst="rect">
              <a:avLst/>
            </a:prstGeom>
            <a:noFill/>
          </p:spPr>
          <p:txBody>
            <a:bodyPr wrap="square" rtlCol="0">
              <a:spAutoFit/>
            </a:bodyPr>
            <a:lstStyle/>
            <a:p>
              <a:r>
                <a:rPr lang="de-DE" sz="1100" dirty="0"/>
                <a:t>Über den  Info-Button auf der nächsten Folie erhalten Sie eine kurze Erläuterung.</a:t>
              </a:r>
            </a:p>
          </p:txBody>
        </p:sp>
        <p:pic>
          <p:nvPicPr>
            <p:cNvPr id="18" name="Infozeichen Angebot">
              <a:extLst>
                <a:ext uri="{FF2B5EF4-FFF2-40B4-BE49-F238E27FC236}">
                  <a16:creationId xmlns:a16="http://schemas.microsoft.com/office/drawing/2014/main" id="{F71AA3FA-8E5C-4C52-98B0-2165844C6871}"/>
                </a:ext>
              </a:extLst>
            </p:cNvPr>
            <p:cNvPicPr>
              <a:picLocks noChangeAspect="1"/>
            </p:cNvPicPr>
            <p:nvPr/>
          </p:nvPicPr>
          <p:blipFill>
            <a:blip r:embed="rId6"/>
            <a:stretch>
              <a:fillRect/>
            </a:stretch>
          </p:blipFill>
          <p:spPr>
            <a:xfrm>
              <a:off x="2660594" y="5085184"/>
              <a:ext cx="440594" cy="415728"/>
            </a:xfrm>
            <a:prstGeom prst="rect">
              <a:avLst/>
            </a:prstGeom>
            <a:solidFill>
              <a:srgbClr val="FF0000"/>
            </a:solidFill>
          </p:spPr>
        </p:pic>
        <p:sp>
          <p:nvSpPr>
            <p:cNvPr id="21" name="Rechteck: abgerundete Ecken 20">
              <a:extLst>
                <a:ext uri="{FF2B5EF4-FFF2-40B4-BE49-F238E27FC236}">
                  <a16:creationId xmlns:a16="http://schemas.microsoft.com/office/drawing/2014/main" id="{FB15B2B8-0B8C-44D9-B7BC-50B47CEF78ED}"/>
                </a:ext>
              </a:extLst>
            </p:cNvPr>
            <p:cNvSpPr/>
            <p:nvPr/>
          </p:nvSpPr>
          <p:spPr>
            <a:xfrm>
              <a:off x="2326911" y="5700277"/>
              <a:ext cx="757715"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22" name="Textfeld 21">
              <a:extLst>
                <a:ext uri="{FF2B5EF4-FFF2-40B4-BE49-F238E27FC236}">
                  <a16:creationId xmlns:a16="http://schemas.microsoft.com/office/drawing/2014/main" id="{57E81DCA-13BD-44AE-A5C7-50EB18D5CF77}"/>
                </a:ext>
              </a:extLst>
            </p:cNvPr>
            <p:cNvSpPr txBox="1"/>
            <p:nvPr/>
          </p:nvSpPr>
          <p:spPr>
            <a:xfrm>
              <a:off x="3145209" y="5659624"/>
              <a:ext cx="4811167" cy="430887"/>
            </a:xfrm>
            <a:prstGeom prst="rect">
              <a:avLst/>
            </a:prstGeom>
            <a:noFill/>
          </p:spPr>
          <p:txBody>
            <a:bodyPr wrap="square" rtlCol="0">
              <a:spAutoFit/>
            </a:bodyPr>
            <a:lstStyle/>
            <a:p>
              <a:r>
                <a:rPr lang="de-DE" sz="1100" dirty="0"/>
                <a:t>Über den  Beispiel-Button auf der nächsten Folie erhalten Sie eine anschauliche Anregung zu dem jeweiligen Aspekt.</a:t>
              </a:r>
            </a:p>
          </p:txBody>
        </p:sp>
      </p:grpSp>
      <p:sp>
        <p:nvSpPr>
          <p:cNvPr id="23" name="Interaktive Schaltfläche: Zur Startseite wechseln 22">
            <a:hlinkClick r:id="rId7" action="ppaction://hlinksldjump"/>
            <a:extLst>
              <a:ext uri="{FF2B5EF4-FFF2-40B4-BE49-F238E27FC236}">
                <a16:creationId xmlns:a16="http://schemas.microsoft.com/office/drawing/2014/main" id="{43D6249C-6043-4CB7-A9BE-F88A45AA852A}"/>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1930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
            <a:extLst>
              <a:ext uri="{FF2B5EF4-FFF2-40B4-BE49-F238E27FC236}">
                <a16:creationId xmlns:a16="http://schemas.microsoft.com/office/drawing/2014/main" id="{EA06F9B3-69D8-492C-AE24-57C327E5851C}"/>
              </a:ext>
            </a:extLst>
          </p:cNvPr>
          <p:cNvGrpSpPr>
            <a:grpSpLocks/>
          </p:cNvGrpSpPr>
          <p:nvPr/>
        </p:nvGrpSpPr>
        <p:grpSpPr bwMode="auto">
          <a:xfrm>
            <a:off x="709613" y="3750470"/>
            <a:ext cx="8353430" cy="2738437"/>
            <a:chOff x="446" y="2377"/>
            <a:chExt cx="5247" cy="1725"/>
          </a:xfrm>
        </p:grpSpPr>
        <p:sp>
          <p:nvSpPr>
            <p:cNvPr id="40" name="AutoShape 4">
              <a:extLst>
                <a:ext uri="{FF2B5EF4-FFF2-40B4-BE49-F238E27FC236}">
                  <a16:creationId xmlns:a16="http://schemas.microsoft.com/office/drawing/2014/main" id="{420AAF7D-BAC9-4A62-9FB4-0EF4144F82DD}"/>
                </a:ext>
              </a:extLst>
            </p:cNvPr>
            <p:cNvSpPr>
              <a:spLocks noChangeArrowheads="1"/>
            </p:cNvSpPr>
            <p:nvPr/>
          </p:nvSpPr>
          <p:spPr bwMode="auto">
            <a:xfrm rot="10800000" flipV="1">
              <a:off x="521" y="2387"/>
              <a:ext cx="5172" cy="169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1" name="WordArt 5">
              <a:extLst>
                <a:ext uri="{FF2B5EF4-FFF2-40B4-BE49-F238E27FC236}">
                  <a16:creationId xmlns:a16="http://schemas.microsoft.com/office/drawing/2014/main" id="{FB5483F6-113A-4FB7-9B38-9409724879C3}"/>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 Adressaten</a:t>
              </a:r>
            </a:p>
          </p:txBody>
        </p:sp>
        <p:sp>
          <p:nvSpPr>
            <p:cNvPr id="42" name="WordArt 6">
              <a:extLst>
                <a:ext uri="{FF2B5EF4-FFF2-40B4-BE49-F238E27FC236}">
                  <a16:creationId xmlns:a16="http://schemas.microsoft.com/office/drawing/2014/main" id="{0CCC18C9-B7E4-4F13-8CAE-613DFBF2EC20}"/>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Adressaten</a:t>
              </a:r>
            </a:p>
          </p:txBody>
        </p:sp>
      </p:grpSp>
      <p:sp>
        <p:nvSpPr>
          <p:cNvPr id="59" name="Rectangle 25">
            <a:extLst>
              <a:ext uri="{FF2B5EF4-FFF2-40B4-BE49-F238E27FC236}">
                <a16:creationId xmlns:a16="http://schemas.microsoft.com/office/drawing/2014/main" id="{6965A447-5D32-4345-8922-44B5340F1551}"/>
              </a:ext>
            </a:extLst>
          </p:cNvPr>
          <p:cNvSpPr>
            <a:spLocks noChangeArrowheads="1"/>
          </p:cNvSpPr>
          <p:nvPr/>
        </p:nvSpPr>
        <p:spPr bwMode="auto">
          <a:xfrm>
            <a:off x="229621" y="176664"/>
            <a:ext cx="30689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0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000" dirty="0">
                <a:latin typeface="Calibri" panose="020F0502020204030204" pitchFamily="34" charset="0"/>
                <a:ea typeface="Times New Roman" panose="02020603050405020304" pitchFamily="18" charset="0"/>
                <a:cs typeface="Arial" panose="020B0604020202020204" pitchFamily="34" charset="0"/>
              </a:rPr>
              <a:t> </a:t>
            </a:r>
            <a:r>
              <a:rPr lang="de-DE" altLang="de-DE" sz="20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0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61" name="Text Adressaten">
            <a:extLst>
              <a:ext uri="{FF2B5EF4-FFF2-40B4-BE49-F238E27FC236}">
                <a16:creationId xmlns:a16="http://schemas.microsoft.com/office/drawing/2014/main" id="{B0005AD4-4303-4A0F-B69F-BF8C85244739}"/>
              </a:ext>
            </a:extLst>
          </p:cNvPr>
          <p:cNvSpPr txBox="1"/>
          <p:nvPr/>
        </p:nvSpPr>
        <p:spPr>
          <a:xfrm>
            <a:off x="2707046" y="5545138"/>
            <a:ext cx="6149975" cy="1015663"/>
          </a:xfrm>
          <a:prstGeom prst="rect">
            <a:avLst/>
          </a:prstGeom>
          <a:noFill/>
        </p:spPr>
        <p:txBody>
          <a:bodyPr wrap="square" rtlCol="0">
            <a:spAutoFit/>
          </a:bodyPr>
          <a:lstStyle/>
          <a:p>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An wen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wollen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Sie das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Engagementangebot</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adressieren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Überlegen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Sie die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für</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das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Aufgabenprofil</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passende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(n)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Zielgruppe</a:t>
            </a:r>
            <a:r>
              <a:rPr kumimoji="0" lang="en-US" altLang="de-DE" sz="1200" b="1" i="0" u="none" strike="noStrike" kern="1200" cap="none" spc="0" normalizeH="0" baseline="0" noProof="0" dirty="0">
                <a:ln>
                  <a:noFill/>
                </a:ln>
                <a:solidFill>
                  <a:srgbClr val="000000"/>
                </a:solidFill>
                <a:effectLst/>
                <a:uLnTx/>
                <a:uFillTx/>
                <a:latin typeface="Calibri" panose="020F0502020204030204" pitchFamily="34" charset="0"/>
              </a:rPr>
              <a:t>(n)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Über</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welche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Werbemittel</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Postkarte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Social Media, Give-Away…)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bzw</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Werbeort</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p>
          <a:p>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lassen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sich</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diese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Adressaten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und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Adressatinnen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am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besten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erreichen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a:t>
            </a:r>
          </a:p>
          <a:p>
            <a:endParaRPr lang="de-DE" sz="1200" dirty="0"/>
          </a:p>
        </p:txBody>
      </p:sp>
      <p:pic>
        <p:nvPicPr>
          <p:cNvPr id="62" name="Infozeichen Adressaten">
            <a:extLst>
              <a:ext uri="{FF2B5EF4-FFF2-40B4-BE49-F238E27FC236}">
                <a16:creationId xmlns:a16="http://schemas.microsoft.com/office/drawing/2014/main" id="{8F517129-A040-4888-AB15-BAB07B322E4B}"/>
              </a:ext>
            </a:extLst>
          </p:cNvPr>
          <p:cNvPicPr>
            <a:picLocks noChangeAspect="1"/>
          </p:cNvPicPr>
          <p:nvPr/>
        </p:nvPicPr>
        <p:blipFill>
          <a:blip r:embed="rId3"/>
          <a:stretch>
            <a:fillRect/>
          </a:stretch>
        </p:blipFill>
        <p:spPr>
          <a:xfrm>
            <a:off x="8611843" y="5794328"/>
            <a:ext cx="440594" cy="396179"/>
          </a:xfrm>
          <a:prstGeom prst="rect">
            <a:avLst/>
          </a:prstGeom>
        </p:spPr>
      </p:pic>
      <p:sp>
        <p:nvSpPr>
          <p:cNvPr id="75" name="Rechteck: abgerundete Ecken 74">
            <a:hlinkClick r:id="rId4" action="ppaction://hlinksldjump"/>
            <a:extLst>
              <a:ext uri="{FF2B5EF4-FFF2-40B4-BE49-F238E27FC236}">
                <a16:creationId xmlns:a16="http://schemas.microsoft.com/office/drawing/2014/main" id="{D6704E80-B6C0-4A51-B7B3-94982514CE45}"/>
              </a:ext>
            </a:extLst>
          </p:cNvPr>
          <p:cNvSpPr/>
          <p:nvPr/>
        </p:nvSpPr>
        <p:spPr>
          <a:xfrm>
            <a:off x="0" y="3804650"/>
            <a:ext cx="766075"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43" name="AutoShape 8">
            <a:extLst>
              <a:ext uri="{FF2B5EF4-FFF2-40B4-BE49-F238E27FC236}">
                <a16:creationId xmlns:a16="http://schemas.microsoft.com/office/drawing/2014/main" id="{13ECF5F1-2DE8-47B1-ACDD-BEFCF5AFFF83}"/>
              </a:ext>
            </a:extLst>
          </p:cNvPr>
          <p:cNvSpPr>
            <a:spLocks noChangeArrowheads="1"/>
          </p:cNvSpPr>
          <p:nvPr/>
        </p:nvSpPr>
        <p:spPr bwMode="auto">
          <a:xfrm rot="10800000" flipV="1">
            <a:off x="1841693" y="2852738"/>
            <a:ext cx="7224520" cy="2682876"/>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4" name="WordArt 9">
            <a:extLst>
              <a:ext uri="{FF2B5EF4-FFF2-40B4-BE49-F238E27FC236}">
                <a16:creationId xmlns:a16="http://schemas.microsoft.com/office/drawing/2014/main" id="{E5B43703-5883-43B3-ABFA-C1EA9B18BD49}"/>
              </a:ext>
            </a:extLst>
          </p:cNvPr>
          <p:cNvSpPr>
            <a:spLocks noChangeArrowheads="1" noChangeShapeType="1" noTextEdit="1"/>
          </p:cNvSpPr>
          <p:nvPr/>
        </p:nvSpPr>
        <p:spPr bwMode="auto">
          <a:xfrm rot="2647006">
            <a:off x="1782763" y="3473450"/>
            <a:ext cx="2870058" cy="515937"/>
          </a:xfrm>
          <a:prstGeom prst="rect">
            <a:avLst/>
          </a:prstGeom>
        </p:spPr>
        <p:txBody>
          <a:bodyPr wrap="none" fromWordArt="1">
            <a:prstTxWarp prst="textPlain">
              <a:avLst>
                <a:gd name="adj" fmla="val 41088"/>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Attraktivität</a:t>
            </a:r>
          </a:p>
        </p:txBody>
      </p:sp>
      <p:sp>
        <p:nvSpPr>
          <p:cNvPr id="45" name="WordArt 10">
            <a:extLst>
              <a:ext uri="{FF2B5EF4-FFF2-40B4-BE49-F238E27FC236}">
                <a16:creationId xmlns:a16="http://schemas.microsoft.com/office/drawing/2014/main" id="{84172E38-1985-4629-915E-7C1E912E2BA7}"/>
              </a:ext>
            </a:extLst>
          </p:cNvPr>
          <p:cNvSpPr>
            <a:spLocks noChangeArrowheads="1" noChangeShapeType="1" noTextEdit="1"/>
          </p:cNvSpPr>
          <p:nvPr/>
        </p:nvSpPr>
        <p:spPr bwMode="auto">
          <a:xfrm rot="13620000" flipH="1" flipV="1">
            <a:off x="1344482" y="4001367"/>
            <a:ext cx="2738437" cy="441180"/>
          </a:xfrm>
          <a:prstGeom prst="rect">
            <a:avLst/>
          </a:prstGeom>
        </p:spPr>
        <p:txBody>
          <a:bodyPr wrap="none" fromWordArt="1">
            <a:prstTxWarp prst="textPlain">
              <a:avLst>
                <a:gd name="adj" fmla="val 5809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Attraktivität</a:t>
            </a:r>
          </a:p>
        </p:txBody>
      </p:sp>
      <p:pic>
        <p:nvPicPr>
          <p:cNvPr id="63" name="Infozeichen Attraktivität">
            <a:extLst>
              <a:ext uri="{FF2B5EF4-FFF2-40B4-BE49-F238E27FC236}">
                <a16:creationId xmlns:a16="http://schemas.microsoft.com/office/drawing/2014/main" id="{9198710D-C535-4099-B387-4C2956007F29}"/>
              </a:ext>
            </a:extLst>
          </p:cNvPr>
          <p:cNvPicPr>
            <a:picLocks noChangeAspect="1"/>
          </p:cNvPicPr>
          <p:nvPr/>
        </p:nvPicPr>
        <p:blipFill>
          <a:blip r:embed="rId3"/>
          <a:stretch>
            <a:fillRect/>
          </a:stretch>
        </p:blipFill>
        <p:spPr>
          <a:xfrm>
            <a:off x="8597970" y="4863181"/>
            <a:ext cx="440594" cy="396179"/>
          </a:xfrm>
          <a:prstGeom prst="rect">
            <a:avLst/>
          </a:prstGeom>
        </p:spPr>
      </p:pic>
      <p:sp>
        <p:nvSpPr>
          <p:cNvPr id="64" name="Text Attraktivit">
            <a:extLst>
              <a:ext uri="{FF2B5EF4-FFF2-40B4-BE49-F238E27FC236}">
                <a16:creationId xmlns:a16="http://schemas.microsoft.com/office/drawing/2014/main" id="{F7069694-8674-4D67-BE83-AB393A900DD0}"/>
              </a:ext>
            </a:extLst>
          </p:cNvPr>
          <p:cNvSpPr txBox="1"/>
          <p:nvPr/>
        </p:nvSpPr>
        <p:spPr>
          <a:xfrm>
            <a:off x="3642149" y="4628475"/>
            <a:ext cx="5274347" cy="1015663"/>
          </a:xfrm>
          <a:prstGeom prst="rect">
            <a:avLst/>
          </a:prstGeom>
        </p:spPr>
        <p:txBody>
          <a:bodyPr wrap="square" rtlCol="0">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Was macht es für Menschen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attraktiv</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sich gerade bei uns für diese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Aufgabe(n) zu engagieren? </a:t>
            </a:r>
            <a:b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Welche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Motive/Interessen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wollen wir ansprechen?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Packen Sie die Menschen mit einem treffenden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Motivsatz</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endPar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endParaRPr>
          </a:p>
          <a:p>
            <a:endParaRPr lang="de-DE" sz="1200" dirty="0"/>
          </a:p>
        </p:txBody>
      </p:sp>
      <p:sp>
        <p:nvSpPr>
          <p:cNvPr id="77" name="Rechteck: abgerundete Ecken 76">
            <a:hlinkClick r:id="rId5" action="ppaction://hlinksldjump"/>
            <a:extLst>
              <a:ext uri="{FF2B5EF4-FFF2-40B4-BE49-F238E27FC236}">
                <a16:creationId xmlns:a16="http://schemas.microsoft.com/office/drawing/2014/main" id="{222BF947-82C9-400A-98B5-0E86108F3E68}"/>
              </a:ext>
            </a:extLst>
          </p:cNvPr>
          <p:cNvSpPr/>
          <p:nvPr/>
        </p:nvSpPr>
        <p:spPr>
          <a:xfrm>
            <a:off x="1023609" y="2907580"/>
            <a:ext cx="750998"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47" name="Text Aufgabe">
            <a:extLst>
              <a:ext uri="{FF2B5EF4-FFF2-40B4-BE49-F238E27FC236}">
                <a16:creationId xmlns:a16="http://schemas.microsoft.com/office/drawing/2014/main" id="{0C2ED1A9-280B-4BD9-8250-62657AC9BD5D}"/>
              </a:ext>
            </a:extLst>
          </p:cNvPr>
          <p:cNvSpPr>
            <a:spLocks noChangeArrowheads="1"/>
          </p:cNvSpPr>
          <p:nvPr/>
        </p:nvSpPr>
        <p:spPr bwMode="auto">
          <a:xfrm rot="10800000" flipV="1">
            <a:off x="2916238" y="1931988"/>
            <a:ext cx="6149975" cy="269875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8" name="WordArt 13">
            <a:extLst>
              <a:ext uri="{FF2B5EF4-FFF2-40B4-BE49-F238E27FC236}">
                <a16:creationId xmlns:a16="http://schemas.microsoft.com/office/drawing/2014/main" id="{8912F1C3-3903-4D04-80B2-254E0283ED40}"/>
              </a:ext>
            </a:extLst>
          </p:cNvPr>
          <p:cNvSpPr>
            <a:spLocks noChangeArrowheads="1" noChangeShapeType="1" noTextEdit="1"/>
          </p:cNvSpPr>
          <p:nvPr/>
        </p:nvSpPr>
        <p:spPr bwMode="auto">
          <a:xfrm rot="2610239">
            <a:off x="3005138" y="2492375"/>
            <a:ext cx="2574925" cy="646112"/>
          </a:xfrm>
          <a:prstGeom prst="rect">
            <a:avLst/>
          </a:prstGeom>
        </p:spPr>
        <p:txBody>
          <a:bodyPr wrap="none" fromWordArt="1">
            <a:prstTxWarp prst="textPlain">
              <a:avLst>
                <a:gd name="adj" fmla="val 3737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Aufgaben</a:t>
            </a:r>
          </a:p>
        </p:txBody>
      </p:sp>
      <p:sp>
        <p:nvSpPr>
          <p:cNvPr id="49" name="WordArt 14">
            <a:extLst>
              <a:ext uri="{FF2B5EF4-FFF2-40B4-BE49-F238E27FC236}">
                <a16:creationId xmlns:a16="http://schemas.microsoft.com/office/drawing/2014/main" id="{7D395269-E58C-45A4-A279-49B773F93E01}"/>
              </a:ext>
            </a:extLst>
          </p:cNvPr>
          <p:cNvSpPr>
            <a:spLocks noChangeArrowheads="1" noChangeShapeType="1" noTextEdit="1"/>
          </p:cNvSpPr>
          <p:nvPr/>
        </p:nvSpPr>
        <p:spPr bwMode="auto">
          <a:xfrm rot="13620000" flipH="1" flipV="1">
            <a:off x="2420938" y="3065463"/>
            <a:ext cx="2738437" cy="439738"/>
          </a:xfrm>
          <a:prstGeom prst="rect">
            <a:avLst/>
          </a:prstGeom>
        </p:spPr>
        <p:txBody>
          <a:bodyPr wrap="none" fromWordArt="1">
            <a:prstTxWarp prst="textPlain">
              <a:avLst>
                <a:gd name="adj" fmla="val 58773"/>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Aufgaben</a:t>
            </a:r>
          </a:p>
        </p:txBody>
      </p:sp>
      <p:pic>
        <p:nvPicPr>
          <p:cNvPr id="67" name="Infozeichen Aufgaben">
            <a:extLst>
              <a:ext uri="{FF2B5EF4-FFF2-40B4-BE49-F238E27FC236}">
                <a16:creationId xmlns:a16="http://schemas.microsoft.com/office/drawing/2014/main" id="{F0BEB11A-74E5-4E7C-BF49-80AE1F238DC9}"/>
              </a:ext>
            </a:extLst>
          </p:cNvPr>
          <p:cNvPicPr>
            <a:picLocks noChangeAspect="1"/>
          </p:cNvPicPr>
          <p:nvPr/>
        </p:nvPicPr>
        <p:blipFill>
          <a:blip r:embed="rId3"/>
          <a:stretch>
            <a:fillRect/>
          </a:stretch>
        </p:blipFill>
        <p:spPr>
          <a:xfrm>
            <a:off x="8603816" y="3972665"/>
            <a:ext cx="440594" cy="396179"/>
          </a:xfrm>
          <a:prstGeom prst="rect">
            <a:avLst/>
          </a:prstGeom>
        </p:spPr>
      </p:pic>
      <p:sp>
        <p:nvSpPr>
          <p:cNvPr id="3" name="Text Aufgaben">
            <a:extLst>
              <a:ext uri="{FF2B5EF4-FFF2-40B4-BE49-F238E27FC236}">
                <a16:creationId xmlns:a16="http://schemas.microsoft.com/office/drawing/2014/main" id="{D0F73FC3-970F-4438-8D3D-DBD68FEAA355}"/>
              </a:ext>
            </a:extLst>
          </p:cNvPr>
          <p:cNvSpPr txBox="1"/>
          <p:nvPr/>
        </p:nvSpPr>
        <p:spPr>
          <a:xfrm>
            <a:off x="4733469" y="3705134"/>
            <a:ext cx="4014995" cy="1015663"/>
          </a:xfrm>
          <a:prstGeom prst="rect">
            <a:avLst/>
          </a:prstGeom>
          <a:noFill/>
        </p:spPr>
        <p:txBody>
          <a:bodyPr wrap="square" rtlCol="0">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Benennen Sie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Aufgabe(n)</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Zeitspende</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notwendige Fähigkeiten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und</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einen attraktiven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Titel</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 </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für das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Engagement</a:t>
            </a:r>
            <a:r>
              <a:rPr kumimoji="0" lang="en-US" altLang="de-DE" sz="1200" b="1"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wie</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Sie es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im</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1" i="0" u="none" strike="noStrike" kern="1200" cap="none" spc="0" normalizeH="0" baseline="0" noProof="0" dirty="0" err="1">
                <a:ln>
                  <a:noFill/>
                </a:ln>
                <a:solidFill>
                  <a:srgbClr val="000000"/>
                </a:solidFill>
                <a:effectLst/>
                <a:uLnTx/>
                <a:uFillTx/>
                <a:latin typeface="Calibri" panose="020F0502020204030204" pitchFamily="34" charset="0"/>
              </a:rPr>
              <a:t>Aufgabenprofil</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beschrieben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 </a:t>
            </a:r>
            <a:r>
              <a:rPr kumimoji="0" lang="en-US" altLang="de-DE" sz="1200" b="0" i="0" u="none" strike="noStrike" kern="1200" cap="none" spc="0" normalizeH="0" baseline="0" noProof="0" dirty="0" err="1">
                <a:ln>
                  <a:noFill/>
                </a:ln>
                <a:solidFill>
                  <a:srgbClr val="000000"/>
                </a:solidFill>
                <a:effectLst/>
                <a:uLnTx/>
                <a:uFillTx/>
                <a:latin typeface="Calibri" panose="020F0502020204030204" pitchFamily="34" charset="0"/>
              </a:rPr>
              <a:t>haben</a:t>
            </a:r>
            <a:r>
              <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rPr>
              <a:t>.</a:t>
            </a:r>
          </a:p>
          <a:p>
            <a:endParaRPr lang="de-DE" sz="1200" dirty="0"/>
          </a:p>
        </p:txBody>
      </p:sp>
      <p:sp>
        <p:nvSpPr>
          <p:cNvPr id="78" name="Rechteck: abgerundete Ecken 77">
            <a:hlinkClick r:id="rId6" action="ppaction://hlinksldjump"/>
            <a:extLst>
              <a:ext uri="{FF2B5EF4-FFF2-40B4-BE49-F238E27FC236}">
                <a16:creationId xmlns:a16="http://schemas.microsoft.com/office/drawing/2014/main" id="{C75CE630-4425-4CEB-B90C-22359CAE8893}"/>
              </a:ext>
            </a:extLst>
          </p:cNvPr>
          <p:cNvSpPr/>
          <p:nvPr/>
        </p:nvSpPr>
        <p:spPr>
          <a:xfrm>
            <a:off x="2087081" y="1976483"/>
            <a:ext cx="757715"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51" name="AutoShape 16">
            <a:extLst>
              <a:ext uri="{FF2B5EF4-FFF2-40B4-BE49-F238E27FC236}">
                <a16:creationId xmlns:a16="http://schemas.microsoft.com/office/drawing/2014/main" id="{0CEDAD4A-4D4C-4EFD-8110-FD0ED82ACE14}"/>
              </a:ext>
            </a:extLst>
          </p:cNvPr>
          <p:cNvSpPr>
            <a:spLocks noChangeArrowheads="1"/>
          </p:cNvSpPr>
          <p:nvPr/>
        </p:nvSpPr>
        <p:spPr bwMode="auto">
          <a:xfrm rot="10800000" flipV="1">
            <a:off x="4002088" y="1017588"/>
            <a:ext cx="5064125" cy="269875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2" name="WordArt 17">
            <a:extLst>
              <a:ext uri="{FF2B5EF4-FFF2-40B4-BE49-F238E27FC236}">
                <a16:creationId xmlns:a16="http://schemas.microsoft.com/office/drawing/2014/main" id="{C865A1CB-2780-43D7-BD35-EC2B00161C7A}"/>
              </a:ext>
            </a:extLst>
          </p:cNvPr>
          <p:cNvSpPr>
            <a:spLocks noChangeArrowheads="1" noChangeShapeType="1" noTextEdit="1"/>
          </p:cNvSpPr>
          <p:nvPr/>
        </p:nvSpPr>
        <p:spPr bwMode="auto">
          <a:xfrm rot="2614852">
            <a:off x="3741738" y="1571625"/>
            <a:ext cx="3275013" cy="642938"/>
          </a:xfrm>
          <a:prstGeom prst="rect">
            <a:avLst/>
          </a:prstGeom>
        </p:spPr>
        <p:txBody>
          <a:bodyPr wrap="none" fromWordArt="1">
            <a:prstTxWarp prst="textPlain">
              <a:avLst>
                <a:gd name="adj" fmla="val 4034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  Ausstattung  </a:t>
            </a:r>
          </a:p>
        </p:txBody>
      </p:sp>
      <p:sp>
        <p:nvSpPr>
          <p:cNvPr id="53" name="WordArt 18">
            <a:extLst>
              <a:ext uri="{FF2B5EF4-FFF2-40B4-BE49-F238E27FC236}">
                <a16:creationId xmlns:a16="http://schemas.microsoft.com/office/drawing/2014/main" id="{00AA4377-135D-47EC-8C44-A352FB5593E6}"/>
              </a:ext>
            </a:extLst>
          </p:cNvPr>
          <p:cNvSpPr>
            <a:spLocks noChangeArrowheads="1" noChangeShapeType="1" noTextEdit="1"/>
          </p:cNvSpPr>
          <p:nvPr/>
        </p:nvSpPr>
        <p:spPr bwMode="auto">
          <a:xfrm rot="13620000" flipH="1" flipV="1">
            <a:off x="3494088" y="2155825"/>
            <a:ext cx="2738438" cy="439738"/>
          </a:xfrm>
          <a:prstGeom prst="rect">
            <a:avLst/>
          </a:prstGeom>
        </p:spPr>
        <p:txBody>
          <a:bodyPr wrap="none" fromWordArt="1">
            <a:prstTxWarp prst="textPlain">
              <a:avLst>
                <a:gd name="adj" fmla="val 5726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Ausstattung</a:t>
            </a:r>
          </a:p>
        </p:txBody>
      </p:sp>
      <p:pic>
        <p:nvPicPr>
          <p:cNvPr id="68" name="Infozeichen Ausstattun">
            <a:extLst>
              <a:ext uri="{FF2B5EF4-FFF2-40B4-BE49-F238E27FC236}">
                <a16:creationId xmlns:a16="http://schemas.microsoft.com/office/drawing/2014/main" id="{C5F0445E-556C-4C17-8C58-0A255D6F3FFA}"/>
              </a:ext>
            </a:extLst>
          </p:cNvPr>
          <p:cNvPicPr>
            <a:picLocks noChangeAspect="1"/>
          </p:cNvPicPr>
          <p:nvPr/>
        </p:nvPicPr>
        <p:blipFill>
          <a:blip r:embed="rId3"/>
          <a:stretch>
            <a:fillRect/>
          </a:stretch>
        </p:blipFill>
        <p:spPr>
          <a:xfrm>
            <a:off x="8598685" y="3109298"/>
            <a:ext cx="440594" cy="396179"/>
          </a:xfrm>
          <a:prstGeom prst="rect">
            <a:avLst/>
          </a:prstGeom>
        </p:spPr>
      </p:pic>
      <p:sp>
        <p:nvSpPr>
          <p:cNvPr id="4" name="Text Ausstattung">
            <a:extLst>
              <a:ext uri="{FF2B5EF4-FFF2-40B4-BE49-F238E27FC236}">
                <a16:creationId xmlns:a16="http://schemas.microsoft.com/office/drawing/2014/main" id="{5E4BF7A5-7546-4582-8A6F-7CB0447F1224}"/>
              </a:ext>
            </a:extLst>
          </p:cNvPr>
          <p:cNvSpPr txBox="1"/>
          <p:nvPr/>
        </p:nvSpPr>
        <p:spPr>
          <a:xfrm>
            <a:off x="5736801" y="2825755"/>
            <a:ext cx="3163039" cy="1015663"/>
          </a:xfrm>
          <a:prstGeom prst="rect">
            <a:avLst/>
          </a:prstGeom>
          <a:noFill/>
        </p:spPr>
        <p:txBody>
          <a:bodyPr wrap="square" rtlCol="0">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Was können Sie den Engagierten </a:t>
            </a:r>
            <a:r>
              <a:rPr kumimoji="0" lang="de-DE" altLang="de-DE" sz="1200" b="1" i="0" u="none" strike="noStrike" kern="1200" cap="none" spc="0" normalizeH="0" baseline="0" noProof="0" dirty="0">
                <a:ln>
                  <a:noFill/>
                </a:ln>
                <a:solidFill>
                  <a:srgbClr val="000000"/>
                </a:solidFill>
                <a:effectLst/>
                <a:uLnTx/>
                <a:uFillTx/>
                <a:latin typeface="Calibri" panose="020F0502020204030204" pitchFamily="34" charset="0"/>
              </a:rPr>
              <a:t>bieten</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b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Z. B. Fortbildungen, gute Einarbeitung, </a:t>
            </a:r>
            <a:b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b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ein tolles Team, Versicherungsschutz, eine </a:t>
            </a:r>
            <a:r>
              <a:rPr kumimoji="0" lang="de-DE" altLang="de-DE" sz="1200" b="0" i="0" u="none" strike="noStrike" kern="1200" cap="none" spc="0" normalizeH="0" baseline="0" noProof="0" dirty="0" err="1">
                <a:ln>
                  <a:noFill/>
                </a:ln>
                <a:solidFill>
                  <a:srgbClr val="000000"/>
                </a:solidFill>
                <a:effectLst/>
                <a:uLnTx/>
                <a:uFillTx/>
                <a:latin typeface="Calibri" panose="020F0502020204030204" pitchFamily="34" charset="0"/>
              </a:rPr>
              <a:t>Engagementbescheinigung</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 </a:t>
            </a:r>
            <a:endParaRPr kumimoji="0" lang="en-US" altLang="de-DE" sz="1200" b="0" i="0" u="none" strike="noStrike" kern="1200" cap="none" spc="0" normalizeH="0" baseline="0" noProof="0" dirty="0">
              <a:ln>
                <a:noFill/>
              </a:ln>
              <a:solidFill>
                <a:srgbClr val="000000"/>
              </a:solidFill>
              <a:effectLst/>
              <a:uLnTx/>
              <a:uFillTx/>
              <a:latin typeface="Calibri" panose="020F0502020204030204" pitchFamily="34" charset="0"/>
            </a:endParaRPr>
          </a:p>
          <a:p>
            <a:endParaRPr lang="de-DE" sz="1200" dirty="0"/>
          </a:p>
        </p:txBody>
      </p:sp>
      <p:sp>
        <p:nvSpPr>
          <p:cNvPr id="79" name="Rechteck: abgerundete Ecken 78">
            <a:hlinkClick r:id="rId7" action="ppaction://hlinksldjump"/>
            <a:extLst>
              <a:ext uri="{FF2B5EF4-FFF2-40B4-BE49-F238E27FC236}">
                <a16:creationId xmlns:a16="http://schemas.microsoft.com/office/drawing/2014/main" id="{E9BE84B6-E38D-43E4-8C88-ACA49D849BD5}"/>
              </a:ext>
            </a:extLst>
          </p:cNvPr>
          <p:cNvSpPr/>
          <p:nvPr/>
        </p:nvSpPr>
        <p:spPr>
          <a:xfrm>
            <a:off x="3172932" y="1052448"/>
            <a:ext cx="761116"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sp>
        <p:nvSpPr>
          <p:cNvPr id="55" name="AutoShape 20">
            <a:extLst>
              <a:ext uri="{FF2B5EF4-FFF2-40B4-BE49-F238E27FC236}">
                <a16:creationId xmlns:a16="http://schemas.microsoft.com/office/drawing/2014/main" id="{74BA9C86-4118-4C9D-B4DA-6343862186F6}"/>
              </a:ext>
            </a:extLst>
          </p:cNvPr>
          <p:cNvSpPr>
            <a:spLocks noChangeArrowheads="1"/>
          </p:cNvSpPr>
          <p:nvPr/>
        </p:nvSpPr>
        <p:spPr bwMode="auto">
          <a:xfrm rot="10800000" flipV="1">
            <a:off x="5083177" y="103188"/>
            <a:ext cx="3986213" cy="2698749"/>
          </a:xfrm>
          <a:prstGeom prst="cube">
            <a:avLst>
              <a:gd name="adj" fmla="val 66157"/>
            </a:avLst>
          </a:prstGeom>
          <a:solidFill>
            <a:srgbClr val="FFFFFF"/>
          </a:solidFill>
          <a:ln w="9525">
            <a:solidFill>
              <a:srgbClr val="000000"/>
            </a:solidFill>
            <a:miter lim="800000"/>
            <a:headEnd/>
            <a:tailEnd/>
          </a:ln>
        </p:spPr>
        <p:txBody>
          <a:bodyPr tIns="10800" rIns="180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de-DE" altLang="de-DE" sz="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6" name="WordArt 21">
            <a:extLst>
              <a:ext uri="{FF2B5EF4-FFF2-40B4-BE49-F238E27FC236}">
                <a16:creationId xmlns:a16="http://schemas.microsoft.com/office/drawing/2014/main" id="{74B8B651-C90D-4367-B575-64BB7BFC584C}"/>
              </a:ext>
            </a:extLst>
          </p:cNvPr>
          <p:cNvSpPr>
            <a:spLocks noChangeArrowheads="1" noChangeShapeType="1" noTextEdit="1"/>
          </p:cNvSpPr>
          <p:nvPr/>
        </p:nvSpPr>
        <p:spPr bwMode="auto">
          <a:xfrm rot="2445992">
            <a:off x="5880102" y="654050"/>
            <a:ext cx="2297113" cy="571500"/>
          </a:xfrm>
          <a:prstGeom prst="rect">
            <a:avLst/>
          </a:prstGeom>
        </p:spPr>
        <p:txBody>
          <a:bodyPr wrap="none" fromWordArt="1">
            <a:prstTxWarp prst="textPlain">
              <a:avLst>
                <a:gd name="adj" fmla="val 3875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1" i="0" u="none" strike="noStrike" kern="10" cap="none" spc="0" normalizeH="0" baseline="0" noProof="0" dirty="0">
                <a:ln w="9525">
                  <a:solidFill>
                    <a:srgbClr val="000000"/>
                  </a:solidFill>
                  <a:round/>
                  <a:headEnd/>
                  <a:tailEnd/>
                </a:ln>
                <a:solidFill>
                  <a:srgbClr val="FFFFFF"/>
                </a:solidFill>
                <a:effectLst/>
                <a:uLnTx/>
                <a:uFillTx/>
                <a:latin typeface="Arial Narrow"/>
                <a:ea typeface="+mj-lt"/>
                <a:cs typeface="+mj-lt"/>
              </a:rPr>
              <a:t>Angebot</a:t>
            </a:r>
          </a:p>
        </p:txBody>
      </p:sp>
      <p:sp>
        <p:nvSpPr>
          <p:cNvPr id="57" name="WordArt 22">
            <a:extLst>
              <a:ext uri="{FF2B5EF4-FFF2-40B4-BE49-F238E27FC236}">
                <a16:creationId xmlns:a16="http://schemas.microsoft.com/office/drawing/2014/main" id="{EAB7FB2B-F9D7-4683-BB9B-D0316936DE82}"/>
              </a:ext>
            </a:extLst>
          </p:cNvPr>
          <p:cNvSpPr>
            <a:spLocks noChangeArrowheads="1" noChangeShapeType="1" noTextEdit="1"/>
          </p:cNvSpPr>
          <p:nvPr/>
        </p:nvSpPr>
        <p:spPr bwMode="auto">
          <a:xfrm rot="13620000" flipH="1" flipV="1">
            <a:off x="4549778" y="1211262"/>
            <a:ext cx="2738437" cy="439738"/>
          </a:xfrm>
          <a:prstGeom prst="rect">
            <a:avLst/>
          </a:prstGeom>
        </p:spPr>
        <p:txBody>
          <a:bodyPr wrap="none" fromWordArt="1">
            <a:prstTxWarp prst="textPlain">
              <a:avLst>
                <a:gd name="adj" fmla="val 59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3600" b="0" i="0" u="none" strike="noStrike" kern="10" cap="none" spc="0" normalizeH="0" baseline="0" noProof="0" dirty="0">
                <a:ln w="9525">
                  <a:solidFill>
                    <a:srgbClr val="000000"/>
                  </a:solidFill>
                  <a:round/>
                  <a:headEnd/>
                  <a:tailEnd/>
                </a:ln>
                <a:solidFill>
                  <a:srgbClr val="FF6600"/>
                </a:solidFill>
                <a:effectLst/>
                <a:uLnTx/>
                <a:uFillTx/>
                <a:latin typeface="Arial Narrow"/>
                <a:ea typeface="+mj-lt"/>
                <a:cs typeface="+mj-lt"/>
              </a:rPr>
              <a:t>Angebot</a:t>
            </a:r>
          </a:p>
        </p:txBody>
      </p:sp>
      <p:sp>
        <p:nvSpPr>
          <p:cNvPr id="60" name="Text Angebot">
            <a:extLst>
              <a:ext uri="{FF2B5EF4-FFF2-40B4-BE49-F238E27FC236}">
                <a16:creationId xmlns:a16="http://schemas.microsoft.com/office/drawing/2014/main" id="{DB794EB8-7EF3-45F7-BDBD-D67A6D970CD4}"/>
              </a:ext>
            </a:extLst>
          </p:cNvPr>
          <p:cNvSpPr txBox="1"/>
          <p:nvPr/>
        </p:nvSpPr>
        <p:spPr>
          <a:xfrm>
            <a:off x="6835577" y="1868869"/>
            <a:ext cx="2353902" cy="830997"/>
          </a:xfrm>
          <a:prstGeom prst="rect">
            <a:avLst/>
          </a:prstGeom>
          <a:noFill/>
        </p:spPr>
        <p:txBody>
          <a:bodyPr wrap="square">
            <a:spAutoFit/>
          </a:bodyPr>
          <a:lstStyle/>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Gestalten Sie schließlich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mit diesen Informationen </a:t>
            </a:r>
          </a:p>
          <a:p>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ein ansprechendes </a:t>
            </a:r>
            <a:r>
              <a:rPr kumimoji="0" lang="de-DE" altLang="de-DE" sz="1200" b="1" i="0" u="none" strike="noStrike" kern="1200" cap="none" spc="0" normalizeH="0" baseline="0" noProof="0" dirty="0" err="1">
                <a:ln>
                  <a:noFill/>
                </a:ln>
                <a:solidFill>
                  <a:srgbClr val="000000"/>
                </a:solidFill>
                <a:effectLst/>
                <a:uLnTx/>
                <a:uFillTx/>
                <a:latin typeface="Calibri" panose="020F0502020204030204" pitchFamily="34" charset="0"/>
              </a:rPr>
              <a:t>Engagementangebot</a:t>
            </a:r>
            <a:r>
              <a:rPr kumimoji="0" lang="de-DE" altLang="de-DE" sz="1200" b="0" i="0" u="none" strike="noStrike" kern="1200" cap="none" spc="0" normalizeH="0" baseline="0" noProof="0" dirty="0">
                <a:ln>
                  <a:noFill/>
                </a:ln>
                <a:solidFill>
                  <a:srgbClr val="000000"/>
                </a:solidFill>
                <a:effectLst/>
                <a:uLnTx/>
                <a:uFillTx/>
                <a:latin typeface="Calibri" panose="020F0502020204030204" pitchFamily="34" charset="0"/>
              </a:rPr>
              <a:t>.</a:t>
            </a:r>
            <a:endParaRPr lang="de-DE" sz="1200" dirty="0"/>
          </a:p>
        </p:txBody>
      </p:sp>
      <p:pic>
        <p:nvPicPr>
          <p:cNvPr id="69" name="Infozeichen Angebot">
            <a:extLst>
              <a:ext uri="{FF2B5EF4-FFF2-40B4-BE49-F238E27FC236}">
                <a16:creationId xmlns:a16="http://schemas.microsoft.com/office/drawing/2014/main" id="{A19DA86E-0853-4074-94AC-E9A5598BF74C}"/>
              </a:ext>
            </a:extLst>
          </p:cNvPr>
          <p:cNvPicPr>
            <a:picLocks noChangeAspect="1"/>
          </p:cNvPicPr>
          <p:nvPr/>
        </p:nvPicPr>
        <p:blipFill>
          <a:blip r:embed="rId3"/>
          <a:stretch>
            <a:fillRect/>
          </a:stretch>
        </p:blipFill>
        <p:spPr>
          <a:xfrm>
            <a:off x="8612197" y="2107909"/>
            <a:ext cx="440594" cy="415728"/>
          </a:xfrm>
          <a:prstGeom prst="rect">
            <a:avLst/>
          </a:prstGeom>
          <a:solidFill>
            <a:srgbClr val="FF0000"/>
          </a:solidFill>
        </p:spPr>
      </p:pic>
      <p:sp>
        <p:nvSpPr>
          <p:cNvPr id="80" name="Rechteck: abgerundete Ecken 79">
            <a:hlinkClick r:id="rId8" action="ppaction://hlinksldjump"/>
            <a:extLst>
              <a:ext uri="{FF2B5EF4-FFF2-40B4-BE49-F238E27FC236}">
                <a16:creationId xmlns:a16="http://schemas.microsoft.com/office/drawing/2014/main" id="{66CE3E48-E38B-4CBE-B696-2976E4C88E57}"/>
              </a:ext>
            </a:extLst>
          </p:cNvPr>
          <p:cNvSpPr/>
          <p:nvPr/>
        </p:nvSpPr>
        <p:spPr>
          <a:xfrm>
            <a:off x="4187535" y="182931"/>
            <a:ext cx="810958" cy="246553"/>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lumMod val="50000"/>
                  </a:schemeClr>
                </a:solidFill>
              </a:rPr>
              <a:t>Beispiel</a:t>
            </a:r>
          </a:p>
        </p:txBody>
      </p:sp>
      <p:pic>
        <p:nvPicPr>
          <p:cNvPr id="35" name="Grafik 34">
            <a:extLst>
              <a:ext uri="{FF2B5EF4-FFF2-40B4-BE49-F238E27FC236}">
                <a16:creationId xmlns:a16="http://schemas.microsoft.com/office/drawing/2014/main" id="{7CD33276-8B65-4018-A3B9-B6E9E0E806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6616" y="120036"/>
            <a:ext cx="1071948" cy="828324"/>
          </a:xfrm>
          <a:prstGeom prst="rect">
            <a:avLst/>
          </a:prstGeom>
        </p:spPr>
      </p:pic>
      <p:sp>
        <p:nvSpPr>
          <p:cNvPr id="36" name="Interaktive Schaltfläche: Zur Startseite wechseln 35">
            <a:hlinkClick r:id="rId10" action="ppaction://hlinksldjump"/>
            <a:extLst>
              <a:ext uri="{FF2B5EF4-FFF2-40B4-BE49-F238E27FC236}">
                <a16:creationId xmlns:a16="http://schemas.microsoft.com/office/drawing/2014/main" id="{5FE7345F-A3A2-4AC1-B0F3-0A7C17176E66}"/>
              </a:ext>
            </a:extLst>
          </p:cNvPr>
          <p:cNvSpPr/>
          <p:nvPr/>
        </p:nvSpPr>
        <p:spPr>
          <a:xfrm>
            <a:off x="387696" y="6271761"/>
            <a:ext cx="438150" cy="409575"/>
          </a:xfrm>
          <a:prstGeom prst="actionButtonHom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nextCondLst>
                <p:cond evt="onClick" delay="0">
                  <p:tgtEl>
                    <p:spTgt spid="62"/>
                  </p:tgtEl>
                </p:cond>
              </p:nextCondLst>
            </p:seq>
            <p:seq concurrent="1" nextAc="seek">
              <p:cTn id="8" restart="whenNotActive" fill="hold" evtFilter="cancelBubble" nodeType="interactiveSeq">
                <p:stCondLst>
                  <p:cond evt="onClick" delay="0">
                    <p:tgtEl>
                      <p:spTgt spid="67"/>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nextCondLst>
                <p:cond evt="onClick" delay="0">
                  <p:tgtEl>
                    <p:spTgt spid="67"/>
                  </p:tgtEl>
                </p:cond>
              </p:nextCondLst>
            </p:seq>
            <p:seq concurrent="1" nextAc="seek">
              <p:cTn id="14" restart="whenNotActive" fill="hold" evtFilter="cancelBubble" nodeType="interactiveSeq">
                <p:stCondLst>
                  <p:cond evt="onClick" delay="0">
                    <p:tgtEl>
                      <p:spTgt spid="68"/>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nextCondLst>
                <p:cond evt="onClick" delay="0">
                  <p:tgtEl>
                    <p:spTgt spid="68"/>
                  </p:tgtEl>
                </p:cond>
              </p:nextCondLst>
            </p:seq>
            <p:seq concurrent="1" nextAc="seek">
              <p:cTn id="20" restart="whenNotActive" fill="hold" evtFilter="cancelBubble" nodeType="interactiveSeq">
                <p:stCondLst>
                  <p:cond evt="onClick" delay="0">
                    <p:tgtEl>
                      <p:spTgt spid="69"/>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childTnLst>
                          </p:cTn>
                        </p:par>
                      </p:childTnLst>
                    </p:cTn>
                  </p:par>
                </p:childTnLst>
              </p:cTn>
              <p:nextCondLst>
                <p:cond evt="onClick" delay="0">
                  <p:tgtEl>
                    <p:spTgt spid="69"/>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childTnLst>
                          </p:cTn>
                        </p:par>
                      </p:childTnLst>
                    </p:cTn>
                  </p:par>
                </p:childTnLst>
              </p:cTn>
              <p:nextCondLst>
                <p:cond evt="onClick" delay="0">
                  <p:tgtEl>
                    <p:spTgt spid="63"/>
                  </p:tgtEl>
                </p:cond>
              </p:nextCondLst>
            </p:seq>
          </p:childTnLst>
        </p:cTn>
      </p:par>
    </p:tnLst>
    <p:bldLst>
      <p:bldP spid="61" grpId="0"/>
      <p:bldP spid="64" grpId="0"/>
      <p:bldP spid="3" grpId="0"/>
      <p:bldP spid="4"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1" name="Group 3">
            <a:extLst>
              <a:ext uri="{FF2B5EF4-FFF2-40B4-BE49-F238E27FC236}">
                <a16:creationId xmlns:a16="http://schemas.microsoft.com/office/drawing/2014/main" id="{A3BFA891-FF2D-496D-B7D2-1F22F6A11ECE}"/>
              </a:ext>
            </a:extLst>
          </p:cNvPr>
          <p:cNvGrpSpPr>
            <a:grpSpLocks/>
          </p:cNvGrpSpPr>
          <p:nvPr/>
        </p:nvGrpSpPr>
        <p:grpSpPr bwMode="auto">
          <a:xfrm>
            <a:off x="714375" y="3760788"/>
            <a:ext cx="8351838" cy="2738437"/>
            <a:chOff x="446" y="2377"/>
            <a:chExt cx="5246" cy="1725"/>
          </a:xfrm>
        </p:grpSpPr>
        <p:sp>
          <p:nvSpPr>
            <p:cNvPr id="7175" name="AutoShape 4">
              <a:extLst>
                <a:ext uri="{FF2B5EF4-FFF2-40B4-BE49-F238E27FC236}">
                  <a16:creationId xmlns:a16="http://schemas.microsoft.com/office/drawing/2014/main" id="{3507CC33-E5F4-416C-B07F-6C751210F1B7}"/>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a:latin typeface="Calibri" panose="020F0502020204030204" pitchFamily="34" charset="0"/>
                </a:rPr>
                <a:t>An wen wollen Sie das Engagementangebot </a:t>
              </a:r>
              <a:r>
                <a:rPr lang="en-US" altLang="de-DE" sz="1500" b="1">
                  <a:latin typeface="Calibri" panose="020F0502020204030204" pitchFamily="34" charset="0"/>
                </a:rPr>
                <a:t>adressieren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Überlegen Sie die für das Aufgabenprofil passende(n) </a:t>
              </a:r>
              <a:r>
                <a:rPr lang="en-US" altLang="de-DE" sz="1500" b="1">
                  <a:latin typeface="Calibri" panose="020F0502020204030204" pitchFamily="34" charset="0"/>
                </a:rPr>
                <a:t>Zielgruppe(n)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 welche </a:t>
              </a:r>
              <a:r>
                <a:rPr lang="en-US" altLang="de-DE" sz="1500" b="1">
                  <a:latin typeface="Calibri" panose="020F0502020204030204" pitchFamily="34" charset="0"/>
                </a:rPr>
                <a:t>Werbemittel</a:t>
              </a:r>
              <a:r>
                <a:rPr lang="en-US" altLang="de-DE" sz="1500">
                  <a:latin typeface="Calibri" panose="020F0502020204030204" pitchFamily="34" charset="0"/>
                </a:rPr>
                <a:t> (Postkarte, Social Media, Give-Away…) bzw. </a:t>
              </a:r>
              <a:r>
                <a:rPr lang="en-US" altLang="de-DE" sz="1500" b="1">
                  <a:latin typeface="Calibri" panose="020F0502020204030204" pitchFamily="34" charset="0"/>
                </a:rPr>
                <a:t>Werbeort</a:t>
              </a:r>
              <a:r>
                <a:rPr lang="en-US" altLang="de-DE" sz="1500">
                  <a:latin typeface="Calibri" panose="020F0502020204030204" pitchFamily="34" charset="0"/>
                </a:rPr>
                <a:t> lassen sich diese Adressaten und Adressatinnen am besten erreichen?</a:t>
              </a:r>
            </a:p>
          </p:txBody>
        </p:sp>
        <p:sp>
          <p:nvSpPr>
            <p:cNvPr id="7176" name="WordArt 5">
              <a:extLst>
                <a:ext uri="{FF2B5EF4-FFF2-40B4-BE49-F238E27FC236}">
                  <a16:creationId xmlns:a16="http://schemas.microsoft.com/office/drawing/2014/main" id="{CE637082-0F17-4F84-A3D4-554FF35596C1}"/>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7177" name="WordArt 6">
              <a:extLst>
                <a:ext uri="{FF2B5EF4-FFF2-40B4-BE49-F238E27FC236}">
                  <a16:creationId xmlns:a16="http://schemas.microsoft.com/office/drawing/2014/main" id="{7CF3E7A5-5BE9-4A99-9F79-4D8BBA5929CD}"/>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dirty="0">
                  <a:ln w="9525">
                    <a:solidFill>
                      <a:srgbClr val="000000"/>
                    </a:solidFill>
                    <a:round/>
                    <a:headEnd/>
                    <a:tailEnd/>
                  </a:ln>
                  <a:solidFill>
                    <a:srgbClr val="FF6600"/>
                  </a:solidFill>
                  <a:latin typeface="+mj-lt"/>
                  <a:ea typeface="+mj-lt"/>
                  <a:cs typeface="+mj-lt"/>
                </a:rPr>
                <a:t>Adressaten</a:t>
              </a:r>
            </a:p>
          </p:txBody>
        </p:sp>
      </p:grpSp>
      <p:sp>
        <p:nvSpPr>
          <p:cNvPr id="10" name="Rectangle 25">
            <a:extLst>
              <a:ext uri="{FF2B5EF4-FFF2-40B4-BE49-F238E27FC236}">
                <a16:creationId xmlns:a16="http://schemas.microsoft.com/office/drawing/2014/main" id="{3B97A894-0787-4FB1-B713-46BF8BB74EF8}"/>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2" name="Rechteck 1">
            <a:extLst>
              <a:ext uri="{FF2B5EF4-FFF2-40B4-BE49-F238E27FC236}">
                <a16:creationId xmlns:a16="http://schemas.microsoft.com/office/drawing/2014/main" id="{B3309FAE-9646-4DF2-AAE6-A79D74A8CBC8}"/>
              </a:ext>
            </a:extLst>
          </p:cNvPr>
          <p:cNvSpPr/>
          <p:nvPr/>
        </p:nvSpPr>
        <p:spPr>
          <a:xfrm>
            <a:off x="539552" y="2051562"/>
            <a:ext cx="9433048" cy="44714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hlinkClick r:id="rId4" action="ppaction://hlinksldjump"/>
            <a:extLst>
              <a:ext uri="{FF2B5EF4-FFF2-40B4-BE49-F238E27FC236}">
                <a16:creationId xmlns:a16="http://schemas.microsoft.com/office/drawing/2014/main" id="{C7A71D7E-1BF9-4C0F-B294-038B0067096B}"/>
              </a:ext>
            </a:extLst>
          </p:cNvPr>
          <p:cNvSpPr/>
          <p:nvPr/>
        </p:nvSpPr>
        <p:spPr>
          <a:xfrm>
            <a:off x="269640" y="6236797"/>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1" name="Grafik 3" descr="be_logo">
            <a:extLst>
              <a:ext uri="{FF2B5EF4-FFF2-40B4-BE49-F238E27FC236}">
                <a16:creationId xmlns:a16="http://schemas.microsoft.com/office/drawing/2014/main" id="{9BEDBAF8-B0C7-435E-BD0C-3F5A74AA3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20" y="348929"/>
            <a:ext cx="1495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04406DE3-3A1B-4CB4-882C-E07A1682A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1930" y="139936"/>
            <a:ext cx="1137423" cy="878918"/>
          </a:xfrm>
          <a:prstGeom prst="rect">
            <a:avLst/>
          </a:prstGeom>
        </p:spPr>
      </p:pic>
      <p:pic>
        <p:nvPicPr>
          <p:cNvPr id="14" name="Grafik 13">
            <a:extLst>
              <a:ext uri="{FF2B5EF4-FFF2-40B4-BE49-F238E27FC236}">
                <a16:creationId xmlns:a16="http://schemas.microsoft.com/office/drawing/2014/main" id="{8D38826E-615F-4ECB-A0D9-0840F87147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0639" y="1058918"/>
            <a:ext cx="2753074" cy="4471475"/>
          </a:xfrm>
          <a:prstGeom prst="rect">
            <a:avLst/>
          </a:prstGeom>
        </p:spPr>
      </p:pic>
    </p:spTree>
    <p:extLst>
      <p:ext uri="{BB962C8B-B14F-4D97-AF65-F5344CB8AC3E}">
        <p14:creationId xmlns:p14="http://schemas.microsoft.com/office/powerpoint/2010/main" val="535911731"/>
      </p:ext>
    </p:extLst>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9" name="Group 3">
            <a:extLst>
              <a:ext uri="{FF2B5EF4-FFF2-40B4-BE49-F238E27FC236}">
                <a16:creationId xmlns:a16="http://schemas.microsoft.com/office/drawing/2014/main" id="{7038955F-4292-48B6-B9B0-61EBFDC54711}"/>
              </a:ext>
            </a:extLst>
          </p:cNvPr>
          <p:cNvGrpSpPr>
            <a:grpSpLocks/>
          </p:cNvGrpSpPr>
          <p:nvPr/>
        </p:nvGrpSpPr>
        <p:grpSpPr bwMode="auto">
          <a:xfrm>
            <a:off x="714375" y="3760788"/>
            <a:ext cx="8351838" cy="2738437"/>
            <a:chOff x="446" y="2377"/>
            <a:chExt cx="5246" cy="1725"/>
          </a:xfrm>
        </p:grpSpPr>
        <p:sp>
          <p:nvSpPr>
            <p:cNvPr id="9227" name="AutoShape 4">
              <a:extLst>
                <a:ext uri="{FF2B5EF4-FFF2-40B4-BE49-F238E27FC236}">
                  <a16:creationId xmlns:a16="http://schemas.microsoft.com/office/drawing/2014/main" id="{CCE54CE1-B055-4851-90DC-718303290BD5}"/>
                </a:ext>
              </a:extLst>
            </p:cNvPr>
            <p:cNvSpPr>
              <a:spLocks noChangeArrowheads="1"/>
            </p:cNvSpPr>
            <p:nvPr/>
          </p:nvSpPr>
          <p:spPr bwMode="auto">
            <a:xfrm rot="10800000" flipV="1">
              <a:off x="521" y="2378"/>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endParaRPr lang="en-US" altLang="de-DE" sz="1500" dirty="0">
                <a:latin typeface="Calibri" panose="020F0502020204030204" pitchFamily="34" charset="0"/>
              </a:endParaRPr>
            </a:p>
          </p:txBody>
        </p:sp>
        <p:sp>
          <p:nvSpPr>
            <p:cNvPr id="9228" name="WordArt 5">
              <a:extLst>
                <a:ext uri="{FF2B5EF4-FFF2-40B4-BE49-F238E27FC236}">
                  <a16:creationId xmlns:a16="http://schemas.microsoft.com/office/drawing/2014/main" id="{BCA58D3C-91DB-4351-BB25-193CB128EDF5}"/>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9229" name="WordArt 6">
              <a:extLst>
                <a:ext uri="{FF2B5EF4-FFF2-40B4-BE49-F238E27FC236}">
                  <a16:creationId xmlns:a16="http://schemas.microsoft.com/office/drawing/2014/main" id="{19485E6D-F0A3-400C-AF2A-7BA3B52F1BE4}"/>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9220" name="Group 7">
            <a:extLst>
              <a:ext uri="{FF2B5EF4-FFF2-40B4-BE49-F238E27FC236}">
                <a16:creationId xmlns:a16="http://schemas.microsoft.com/office/drawing/2014/main" id="{7208E768-D785-44AC-AA1E-54674AF5FF68}"/>
              </a:ext>
            </a:extLst>
          </p:cNvPr>
          <p:cNvGrpSpPr>
            <a:grpSpLocks/>
          </p:cNvGrpSpPr>
          <p:nvPr/>
        </p:nvGrpSpPr>
        <p:grpSpPr bwMode="auto">
          <a:xfrm>
            <a:off x="1782763" y="2852738"/>
            <a:ext cx="7283450" cy="2738437"/>
            <a:chOff x="1119" y="1797"/>
            <a:chExt cx="4573" cy="1725"/>
          </a:xfrm>
        </p:grpSpPr>
        <p:sp>
          <p:nvSpPr>
            <p:cNvPr id="9224" name="AutoShape 8">
              <a:extLst>
                <a:ext uri="{FF2B5EF4-FFF2-40B4-BE49-F238E27FC236}">
                  <a16:creationId xmlns:a16="http://schemas.microsoft.com/office/drawing/2014/main" id="{A3054C48-2B10-4D01-BB25-BD743DA3554A}"/>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Was macht es für Menschen </a:t>
              </a:r>
              <a:r>
                <a:rPr lang="de-DE" altLang="de-DE" sz="1500" b="1">
                  <a:latin typeface="Calibri" panose="020F0502020204030204" pitchFamily="34" charset="0"/>
                </a:rPr>
                <a:t>attraktiv</a:t>
              </a:r>
              <a:r>
                <a:rPr lang="de-DE" altLang="de-DE" sz="1500">
                  <a:latin typeface="Calibri" panose="020F0502020204030204" pitchFamily="34" charset="0"/>
                </a:rPr>
                <a:t> sich gerade bei uns für diese Aufgabe(n) zu engagieren? </a:t>
              </a:r>
              <a:br>
                <a:rPr lang="de-DE" altLang="de-DE" sz="1500">
                  <a:latin typeface="Calibri" panose="020F0502020204030204" pitchFamily="34" charset="0"/>
                </a:rPr>
              </a:br>
              <a:r>
                <a:rPr lang="de-DE" altLang="de-DE" sz="1500">
                  <a:latin typeface="Calibri" panose="020F0502020204030204" pitchFamily="34" charset="0"/>
                </a:rPr>
                <a:t>Welche </a:t>
              </a:r>
              <a:r>
                <a:rPr lang="de-DE" altLang="de-DE" sz="1500" b="1">
                  <a:latin typeface="Calibri" panose="020F0502020204030204" pitchFamily="34" charset="0"/>
                </a:rPr>
                <a:t>Motive/Interessen </a:t>
              </a:r>
              <a:r>
                <a:rPr lang="de-DE" altLang="de-DE" sz="1500">
                  <a:latin typeface="Calibri" panose="020F0502020204030204" pitchFamily="34" charset="0"/>
                </a:rPr>
                <a:t>wollen wir ansprechen? Packen Sie die Menschen mit einem treffenden </a:t>
              </a:r>
              <a:r>
                <a:rPr lang="de-DE" altLang="de-DE" sz="1500" b="1">
                  <a:latin typeface="Calibri" panose="020F0502020204030204" pitchFamily="34" charset="0"/>
                </a:rPr>
                <a:t>Motivsatz</a:t>
              </a:r>
              <a:r>
                <a:rPr lang="de-DE" altLang="de-DE" sz="1500">
                  <a:latin typeface="Calibri" panose="020F0502020204030204" pitchFamily="34" charset="0"/>
                </a:rPr>
                <a:t>!  </a:t>
              </a:r>
              <a:endParaRPr lang="en-US" altLang="de-DE" sz="1500">
                <a:latin typeface="Calibri" panose="020F0502020204030204" pitchFamily="34" charset="0"/>
              </a:endParaRPr>
            </a:p>
            <a:p>
              <a:pPr eaLnBrk="1" hangingPunct="1">
                <a:spcBef>
                  <a:spcPct val="0"/>
                </a:spcBef>
                <a:buFontTx/>
                <a:buNone/>
              </a:pPr>
              <a:endParaRPr lang="de-DE" altLang="de-DE" sz="1500">
                <a:latin typeface="Calibri" panose="020F0502020204030204" pitchFamily="34" charset="0"/>
              </a:endParaRPr>
            </a:p>
          </p:txBody>
        </p:sp>
        <p:sp>
          <p:nvSpPr>
            <p:cNvPr id="9225" name="WordArt 9">
              <a:extLst>
                <a:ext uri="{FF2B5EF4-FFF2-40B4-BE49-F238E27FC236}">
                  <a16:creationId xmlns:a16="http://schemas.microsoft.com/office/drawing/2014/main" id="{9CBAC81E-E119-43CB-ADF5-BC7D74FAA0F9}"/>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9226" name="WordArt 10">
              <a:extLst>
                <a:ext uri="{FF2B5EF4-FFF2-40B4-BE49-F238E27FC236}">
                  <a16:creationId xmlns:a16="http://schemas.microsoft.com/office/drawing/2014/main" id="{1964EE83-8C74-4302-AC1C-3752251A788A}"/>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sp>
        <p:nvSpPr>
          <p:cNvPr id="15" name="Rectangle 25">
            <a:extLst>
              <a:ext uri="{FF2B5EF4-FFF2-40B4-BE49-F238E27FC236}">
                <a16:creationId xmlns:a16="http://schemas.microsoft.com/office/drawing/2014/main" id="{729AEBEE-0EF2-491E-A114-FE4DACB59E3F}"/>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pic>
        <p:nvPicPr>
          <p:cNvPr id="16" name="Grafik 15">
            <a:extLst>
              <a:ext uri="{FF2B5EF4-FFF2-40B4-BE49-F238E27FC236}">
                <a16:creationId xmlns:a16="http://schemas.microsoft.com/office/drawing/2014/main" id="{16020C69-6C21-46DB-95C8-7AE4B7DFF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956" y="-99392"/>
            <a:ext cx="3386153" cy="4657466"/>
          </a:xfrm>
          <a:prstGeom prst="rect">
            <a:avLst/>
          </a:prstGeom>
        </p:spPr>
      </p:pic>
      <p:sp>
        <p:nvSpPr>
          <p:cNvPr id="17" name="Rechteck: abgerundete Ecken 16">
            <a:hlinkClick r:id="rId5" action="ppaction://hlinksldjump"/>
            <a:extLst>
              <a:ext uri="{FF2B5EF4-FFF2-40B4-BE49-F238E27FC236}">
                <a16:creationId xmlns:a16="http://schemas.microsoft.com/office/drawing/2014/main" id="{B16D3E06-597E-4F50-80A0-4E7E46F19FAB}"/>
              </a:ext>
            </a:extLst>
          </p:cNvPr>
          <p:cNvSpPr/>
          <p:nvPr/>
        </p:nvSpPr>
        <p:spPr>
          <a:xfrm>
            <a:off x="422040" y="6389197"/>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13" name="Grafik 12">
            <a:extLst>
              <a:ext uri="{FF2B5EF4-FFF2-40B4-BE49-F238E27FC236}">
                <a16:creationId xmlns:a16="http://schemas.microsoft.com/office/drawing/2014/main" id="{6B5D0049-D1B0-418E-8261-10B9A849C9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2456" y="188639"/>
            <a:ext cx="1047328" cy="809299"/>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ED1925A-E4AD-455C-97D2-C7B40B5F0C25}"/>
              </a:ext>
            </a:extLst>
          </p:cNvPr>
          <p:cNvSpPr>
            <a:spLocks noChangeArrowheads="1"/>
          </p:cNvSpPr>
          <p:nvPr/>
        </p:nvSpPr>
        <p:spPr bwMode="auto">
          <a:xfrm>
            <a:off x="900113" y="0"/>
            <a:ext cx="8316912" cy="6858000"/>
          </a:xfrm>
          <a:prstGeom prst="rect">
            <a:avLst/>
          </a:prstGeom>
          <a:solidFill>
            <a:schemeClr val="bg1"/>
          </a:solidFill>
          <a:ln w="9525">
            <a:noFill/>
            <a:miter lim="800000"/>
            <a:headEnd/>
            <a:tailEnd/>
          </a:ln>
        </p:spPr>
        <p:txBody>
          <a:bodyPr wrap="none" anchor="ctr"/>
          <a:lstStyle/>
          <a:p>
            <a:pPr eaLnBrk="1" hangingPunct="1">
              <a:defRPr/>
            </a:pPr>
            <a:endParaRPr lang="de-DE" sz="2800">
              <a:latin typeface="+mj-lt"/>
            </a:endParaRPr>
          </a:p>
        </p:txBody>
      </p:sp>
      <p:grpSp>
        <p:nvGrpSpPr>
          <p:cNvPr id="9219" name="Group 3">
            <a:extLst>
              <a:ext uri="{FF2B5EF4-FFF2-40B4-BE49-F238E27FC236}">
                <a16:creationId xmlns:a16="http://schemas.microsoft.com/office/drawing/2014/main" id="{7038955F-4292-48B6-B9B0-61EBFDC54711}"/>
              </a:ext>
            </a:extLst>
          </p:cNvPr>
          <p:cNvGrpSpPr>
            <a:grpSpLocks/>
          </p:cNvGrpSpPr>
          <p:nvPr/>
        </p:nvGrpSpPr>
        <p:grpSpPr bwMode="auto">
          <a:xfrm>
            <a:off x="714375" y="3760788"/>
            <a:ext cx="8351838" cy="2738437"/>
            <a:chOff x="446" y="2377"/>
            <a:chExt cx="5246" cy="1725"/>
          </a:xfrm>
        </p:grpSpPr>
        <p:sp>
          <p:nvSpPr>
            <p:cNvPr id="9227" name="AutoShape 4">
              <a:extLst>
                <a:ext uri="{FF2B5EF4-FFF2-40B4-BE49-F238E27FC236}">
                  <a16:creationId xmlns:a16="http://schemas.microsoft.com/office/drawing/2014/main" id="{CCE54CE1-B055-4851-90DC-718303290BD5}"/>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a:latin typeface="Calibri" panose="020F0502020204030204" pitchFamily="34" charset="0"/>
                </a:rPr>
                <a:t>An wen wollen Sie das Engagementangebot </a:t>
              </a:r>
              <a:r>
                <a:rPr lang="en-US" altLang="de-DE" sz="1500" b="1">
                  <a:latin typeface="Calibri" panose="020F0502020204030204" pitchFamily="34" charset="0"/>
                </a:rPr>
                <a:t>adressieren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Überlegen Sie die für das Aufgabenprofil passende(n) </a:t>
              </a:r>
              <a:r>
                <a:rPr lang="en-US" altLang="de-DE" sz="1500" b="1">
                  <a:latin typeface="Calibri" panose="020F0502020204030204" pitchFamily="34" charset="0"/>
                </a:rPr>
                <a:t>Zielgruppe(n)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 welche </a:t>
              </a:r>
              <a:r>
                <a:rPr lang="en-US" altLang="de-DE" sz="1500" b="1">
                  <a:latin typeface="Calibri" panose="020F0502020204030204" pitchFamily="34" charset="0"/>
                </a:rPr>
                <a:t>Werbemittel</a:t>
              </a:r>
              <a:r>
                <a:rPr lang="en-US" altLang="de-DE" sz="1500">
                  <a:latin typeface="Calibri" panose="020F0502020204030204" pitchFamily="34" charset="0"/>
                </a:rPr>
                <a:t> (Postkarte, Social Media, Give-Away…) bzw. </a:t>
              </a:r>
              <a:r>
                <a:rPr lang="en-US" altLang="de-DE" sz="1500" b="1">
                  <a:latin typeface="Calibri" panose="020F0502020204030204" pitchFamily="34" charset="0"/>
                </a:rPr>
                <a:t>Werbeort</a:t>
              </a:r>
              <a:r>
                <a:rPr lang="en-US" altLang="de-DE" sz="1500">
                  <a:latin typeface="Calibri" panose="020F0502020204030204" pitchFamily="34" charset="0"/>
                </a:rPr>
                <a:t> lassen sich diese Adressaten und Adressatinnen am besten erreichen?</a:t>
              </a:r>
            </a:p>
          </p:txBody>
        </p:sp>
        <p:sp>
          <p:nvSpPr>
            <p:cNvPr id="9228" name="WordArt 5">
              <a:extLst>
                <a:ext uri="{FF2B5EF4-FFF2-40B4-BE49-F238E27FC236}">
                  <a16:creationId xmlns:a16="http://schemas.microsoft.com/office/drawing/2014/main" id="{BCA58D3C-91DB-4351-BB25-193CB128EDF5}"/>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9229" name="WordArt 6">
              <a:extLst>
                <a:ext uri="{FF2B5EF4-FFF2-40B4-BE49-F238E27FC236}">
                  <a16:creationId xmlns:a16="http://schemas.microsoft.com/office/drawing/2014/main" id="{19485E6D-F0A3-400C-AF2A-7BA3B52F1BE4}"/>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9220" name="Group 7">
            <a:extLst>
              <a:ext uri="{FF2B5EF4-FFF2-40B4-BE49-F238E27FC236}">
                <a16:creationId xmlns:a16="http://schemas.microsoft.com/office/drawing/2014/main" id="{7208E768-D785-44AC-AA1E-54674AF5FF68}"/>
              </a:ext>
            </a:extLst>
          </p:cNvPr>
          <p:cNvGrpSpPr>
            <a:grpSpLocks/>
          </p:cNvGrpSpPr>
          <p:nvPr/>
        </p:nvGrpSpPr>
        <p:grpSpPr bwMode="auto">
          <a:xfrm>
            <a:off x="1782763" y="2852738"/>
            <a:ext cx="7283450" cy="2738437"/>
            <a:chOff x="1119" y="1797"/>
            <a:chExt cx="4573" cy="1725"/>
          </a:xfrm>
        </p:grpSpPr>
        <p:sp>
          <p:nvSpPr>
            <p:cNvPr id="9224" name="AutoShape 8">
              <a:extLst>
                <a:ext uri="{FF2B5EF4-FFF2-40B4-BE49-F238E27FC236}">
                  <a16:creationId xmlns:a16="http://schemas.microsoft.com/office/drawing/2014/main" id="{A3054C48-2B10-4D01-BB25-BD743DA3554A}"/>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Was macht es für Menschen </a:t>
              </a:r>
              <a:r>
                <a:rPr lang="de-DE" altLang="de-DE" sz="1500" b="1">
                  <a:latin typeface="Calibri" panose="020F0502020204030204" pitchFamily="34" charset="0"/>
                </a:rPr>
                <a:t>attraktiv</a:t>
              </a:r>
              <a:r>
                <a:rPr lang="de-DE" altLang="de-DE" sz="1500">
                  <a:latin typeface="Calibri" panose="020F0502020204030204" pitchFamily="34" charset="0"/>
                </a:rPr>
                <a:t> sich gerade bei uns für diese Aufgabe(n) zu engagieren? </a:t>
              </a:r>
              <a:br>
                <a:rPr lang="de-DE" altLang="de-DE" sz="1500">
                  <a:latin typeface="Calibri" panose="020F0502020204030204" pitchFamily="34" charset="0"/>
                </a:rPr>
              </a:br>
              <a:r>
                <a:rPr lang="de-DE" altLang="de-DE" sz="1500">
                  <a:latin typeface="Calibri" panose="020F0502020204030204" pitchFamily="34" charset="0"/>
                </a:rPr>
                <a:t>Welche </a:t>
              </a:r>
              <a:r>
                <a:rPr lang="de-DE" altLang="de-DE" sz="1500" b="1">
                  <a:latin typeface="Calibri" panose="020F0502020204030204" pitchFamily="34" charset="0"/>
                </a:rPr>
                <a:t>Motive/Interessen </a:t>
              </a:r>
              <a:r>
                <a:rPr lang="de-DE" altLang="de-DE" sz="1500">
                  <a:latin typeface="Calibri" panose="020F0502020204030204" pitchFamily="34" charset="0"/>
                </a:rPr>
                <a:t>wollen wir ansprechen? Packen Sie die Menschen mit einem treffenden </a:t>
              </a:r>
              <a:r>
                <a:rPr lang="de-DE" altLang="de-DE" sz="1500" b="1">
                  <a:latin typeface="Calibri" panose="020F0502020204030204" pitchFamily="34" charset="0"/>
                </a:rPr>
                <a:t>Motivsatz</a:t>
              </a:r>
              <a:r>
                <a:rPr lang="de-DE" altLang="de-DE" sz="1500">
                  <a:latin typeface="Calibri" panose="020F0502020204030204" pitchFamily="34" charset="0"/>
                </a:rPr>
                <a:t>!  </a:t>
              </a:r>
              <a:endParaRPr lang="en-US" altLang="de-DE" sz="1500">
                <a:latin typeface="Calibri" panose="020F0502020204030204" pitchFamily="34" charset="0"/>
              </a:endParaRPr>
            </a:p>
            <a:p>
              <a:pPr eaLnBrk="1" hangingPunct="1">
                <a:spcBef>
                  <a:spcPct val="0"/>
                </a:spcBef>
                <a:buFontTx/>
                <a:buNone/>
              </a:pPr>
              <a:endParaRPr lang="de-DE" altLang="de-DE" sz="1500">
                <a:latin typeface="Calibri" panose="020F0502020204030204" pitchFamily="34" charset="0"/>
              </a:endParaRPr>
            </a:p>
          </p:txBody>
        </p:sp>
        <p:sp>
          <p:nvSpPr>
            <p:cNvPr id="9225" name="WordArt 9">
              <a:extLst>
                <a:ext uri="{FF2B5EF4-FFF2-40B4-BE49-F238E27FC236}">
                  <a16:creationId xmlns:a16="http://schemas.microsoft.com/office/drawing/2014/main" id="{9CBAC81E-E119-43CB-ADF5-BC7D74FAA0F9}"/>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9226" name="WordArt 10">
              <a:extLst>
                <a:ext uri="{FF2B5EF4-FFF2-40B4-BE49-F238E27FC236}">
                  <a16:creationId xmlns:a16="http://schemas.microsoft.com/office/drawing/2014/main" id="{1964EE83-8C74-4302-AC1C-3752251A788A}"/>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sp>
        <p:nvSpPr>
          <p:cNvPr id="15" name="Rectangle 25">
            <a:extLst>
              <a:ext uri="{FF2B5EF4-FFF2-40B4-BE49-F238E27FC236}">
                <a16:creationId xmlns:a16="http://schemas.microsoft.com/office/drawing/2014/main" id="{729AEBEE-0EF2-491E-A114-FE4DACB59E3F}"/>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Tree>
    <p:extLst>
      <p:ext uri="{BB962C8B-B14F-4D97-AF65-F5344CB8AC3E}">
        <p14:creationId xmlns:p14="http://schemas.microsoft.com/office/powerpoint/2010/main" val="24727497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17AF70-D92A-48AA-8EB0-B627ED2A05F1}"/>
              </a:ext>
            </a:extLst>
          </p:cNvPr>
          <p:cNvSpPr>
            <a:spLocks noChangeArrowheads="1"/>
          </p:cNvSpPr>
          <p:nvPr/>
        </p:nvSpPr>
        <p:spPr bwMode="auto">
          <a:xfrm>
            <a:off x="900113" y="0"/>
            <a:ext cx="8316912" cy="6858000"/>
          </a:xfrm>
          <a:prstGeom prst="rect">
            <a:avLst/>
          </a:prstGeom>
          <a:solidFill>
            <a:schemeClr val="bg1"/>
          </a:solidFill>
          <a:ln w="9525">
            <a:noFill/>
            <a:miter lim="800000"/>
            <a:headEnd/>
            <a:tailEnd/>
          </a:ln>
        </p:spPr>
        <p:txBody>
          <a:bodyPr wrap="none" anchor="ctr"/>
          <a:lstStyle/>
          <a:p>
            <a:pPr eaLnBrk="1" hangingPunct="1">
              <a:defRPr/>
            </a:pPr>
            <a:endParaRPr lang="de-DE" sz="2800">
              <a:latin typeface="+mj-lt"/>
            </a:endParaRPr>
          </a:p>
        </p:txBody>
      </p:sp>
      <p:grpSp>
        <p:nvGrpSpPr>
          <p:cNvPr id="11267" name="Group 3">
            <a:extLst>
              <a:ext uri="{FF2B5EF4-FFF2-40B4-BE49-F238E27FC236}">
                <a16:creationId xmlns:a16="http://schemas.microsoft.com/office/drawing/2014/main" id="{944E7CE2-6267-45CC-AAAB-74604A85BC5D}"/>
              </a:ext>
            </a:extLst>
          </p:cNvPr>
          <p:cNvGrpSpPr>
            <a:grpSpLocks/>
          </p:cNvGrpSpPr>
          <p:nvPr/>
        </p:nvGrpSpPr>
        <p:grpSpPr bwMode="auto">
          <a:xfrm>
            <a:off x="714375" y="3760788"/>
            <a:ext cx="8351838" cy="2738437"/>
            <a:chOff x="446" y="2377"/>
            <a:chExt cx="5246" cy="1725"/>
          </a:xfrm>
        </p:grpSpPr>
        <p:sp>
          <p:nvSpPr>
            <p:cNvPr id="11279" name="AutoShape 4">
              <a:extLst>
                <a:ext uri="{FF2B5EF4-FFF2-40B4-BE49-F238E27FC236}">
                  <a16:creationId xmlns:a16="http://schemas.microsoft.com/office/drawing/2014/main" id="{058E9C6A-3425-49E2-B54C-39D0BCBC9FE0}"/>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a:latin typeface="Calibri" panose="020F0502020204030204" pitchFamily="34" charset="0"/>
                </a:rPr>
                <a:t>An wen wollen Sie das Engagementangebot </a:t>
              </a:r>
              <a:r>
                <a:rPr lang="en-US" altLang="de-DE" sz="1500" b="1">
                  <a:latin typeface="Calibri" panose="020F0502020204030204" pitchFamily="34" charset="0"/>
                </a:rPr>
                <a:t>adressieren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Überlegen Sie die für das Aufgabenprofil passende(n) </a:t>
              </a:r>
              <a:r>
                <a:rPr lang="en-US" altLang="de-DE" sz="1500" b="1">
                  <a:latin typeface="Calibri" panose="020F0502020204030204" pitchFamily="34" charset="0"/>
                </a:rPr>
                <a:t>Zielgruppe(n)</a:t>
              </a:r>
              <a:r>
                <a:rPr lang="en-US" altLang="de-DE" sz="1500">
                  <a:latin typeface="Calibri" panose="020F0502020204030204" pitchFamily="34" charset="0"/>
                </a:rPr>
                <a:t>. </a:t>
              </a:r>
              <a:br>
                <a:rPr lang="en-US" altLang="de-DE" sz="1500">
                  <a:latin typeface="Calibri" panose="020F0502020204030204" pitchFamily="34" charset="0"/>
                </a:rPr>
              </a:br>
              <a:r>
                <a:rPr lang="en-US" altLang="de-DE" sz="1500">
                  <a:latin typeface="Calibri" panose="020F0502020204030204" pitchFamily="34" charset="0"/>
                </a:rPr>
                <a:t>Über welche </a:t>
              </a:r>
              <a:r>
                <a:rPr lang="en-US" altLang="de-DE" sz="1500" b="1">
                  <a:latin typeface="Calibri" panose="020F0502020204030204" pitchFamily="34" charset="0"/>
                </a:rPr>
                <a:t>Werbemittel</a:t>
              </a:r>
              <a:r>
                <a:rPr lang="en-US" altLang="de-DE" sz="1500">
                  <a:latin typeface="Calibri" panose="020F0502020204030204" pitchFamily="34" charset="0"/>
                </a:rPr>
                <a:t> (Postkarte, Social Media, Give-Away…) bzw. </a:t>
              </a:r>
              <a:r>
                <a:rPr lang="en-US" altLang="de-DE" sz="1500" b="1">
                  <a:latin typeface="Calibri" panose="020F0502020204030204" pitchFamily="34" charset="0"/>
                </a:rPr>
                <a:t>Werbeort</a:t>
              </a:r>
              <a:r>
                <a:rPr lang="en-US" altLang="de-DE" sz="1500">
                  <a:latin typeface="Calibri" panose="020F0502020204030204" pitchFamily="34" charset="0"/>
                </a:rPr>
                <a:t> lassen sich diese Adressaten und Adressatinnen am besten erreichen?</a:t>
              </a:r>
            </a:p>
          </p:txBody>
        </p:sp>
        <p:sp>
          <p:nvSpPr>
            <p:cNvPr id="11280" name="WordArt 5">
              <a:extLst>
                <a:ext uri="{FF2B5EF4-FFF2-40B4-BE49-F238E27FC236}">
                  <a16:creationId xmlns:a16="http://schemas.microsoft.com/office/drawing/2014/main" id="{83F4D261-0129-4920-941D-CA3CFF0D2AA8}"/>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1281" name="WordArt 6">
              <a:extLst>
                <a:ext uri="{FF2B5EF4-FFF2-40B4-BE49-F238E27FC236}">
                  <a16:creationId xmlns:a16="http://schemas.microsoft.com/office/drawing/2014/main" id="{AA6313F5-0741-4B5F-9331-F82753A6F500}"/>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1268" name="Group 7">
            <a:extLst>
              <a:ext uri="{FF2B5EF4-FFF2-40B4-BE49-F238E27FC236}">
                <a16:creationId xmlns:a16="http://schemas.microsoft.com/office/drawing/2014/main" id="{3CC9741F-7C9E-4B8E-B511-99BBD9C7DD7B}"/>
              </a:ext>
            </a:extLst>
          </p:cNvPr>
          <p:cNvGrpSpPr>
            <a:grpSpLocks/>
          </p:cNvGrpSpPr>
          <p:nvPr/>
        </p:nvGrpSpPr>
        <p:grpSpPr bwMode="auto">
          <a:xfrm>
            <a:off x="1782763" y="2852738"/>
            <a:ext cx="7283450" cy="2738437"/>
            <a:chOff x="1119" y="1797"/>
            <a:chExt cx="4573" cy="1725"/>
          </a:xfrm>
        </p:grpSpPr>
        <p:sp>
          <p:nvSpPr>
            <p:cNvPr id="11276" name="AutoShape 8">
              <a:extLst>
                <a:ext uri="{FF2B5EF4-FFF2-40B4-BE49-F238E27FC236}">
                  <a16:creationId xmlns:a16="http://schemas.microsoft.com/office/drawing/2014/main" id="{34DC33DD-D2A7-4265-88B1-55D1A4064EB0}"/>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Was macht es für Menschen </a:t>
              </a:r>
              <a:r>
                <a:rPr lang="de-DE" altLang="de-DE" sz="1500" b="1">
                  <a:latin typeface="Calibri" panose="020F0502020204030204" pitchFamily="34" charset="0"/>
                </a:rPr>
                <a:t>attraktiv</a:t>
              </a:r>
              <a:r>
                <a:rPr lang="de-DE" altLang="de-DE" sz="1500">
                  <a:latin typeface="Calibri" panose="020F0502020204030204" pitchFamily="34" charset="0"/>
                </a:rPr>
                <a:t> sich gerade bei uns für diese Aufgabe(n) zu engagieren? </a:t>
              </a:r>
              <a:br>
                <a:rPr lang="de-DE" altLang="de-DE" sz="1500">
                  <a:latin typeface="Calibri" panose="020F0502020204030204" pitchFamily="34" charset="0"/>
                </a:rPr>
              </a:br>
              <a:r>
                <a:rPr lang="de-DE" altLang="de-DE" sz="1500">
                  <a:latin typeface="Calibri" panose="020F0502020204030204" pitchFamily="34" charset="0"/>
                </a:rPr>
                <a:t>Welche </a:t>
              </a:r>
              <a:r>
                <a:rPr lang="de-DE" altLang="de-DE" sz="1500" b="1">
                  <a:latin typeface="Calibri" panose="020F0502020204030204" pitchFamily="34" charset="0"/>
                </a:rPr>
                <a:t>Motive/Interessen </a:t>
              </a:r>
              <a:r>
                <a:rPr lang="de-DE" altLang="de-DE" sz="1500">
                  <a:latin typeface="Calibri" panose="020F0502020204030204" pitchFamily="34" charset="0"/>
                </a:rPr>
                <a:t>wollen wir ansprechen? Packen Sie die Menschen mit einem treffenden </a:t>
              </a:r>
              <a:r>
                <a:rPr lang="de-DE" altLang="de-DE" sz="1500" b="1">
                  <a:latin typeface="Calibri" panose="020F0502020204030204" pitchFamily="34" charset="0"/>
                </a:rPr>
                <a:t>Motivsatz</a:t>
              </a:r>
              <a:r>
                <a:rPr lang="de-DE" altLang="de-DE" sz="1500">
                  <a:latin typeface="Calibri" panose="020F0502020204030204" pitchFamily="34" charset="0"/>
                </a:rPr>
                <a:t>!  </a:t>
              </a:r>
              <a:endParaRPr lang="en-US" altLang="de-DE" sz="1500">
                <a:latin typeface="Calibri" panose="020F0502020204030204" pitchFamily="34" charset="0"/>
              </a:endParaRPr>
            </a:p>
            <a:p>
              <a:pPr eaLnBrk="1" hangingPunct="1">
                <a:spcBef>
                  <a:spcPct val="0"/>
                </a:spcBef>
                <a:buFontTx/>
                <a:buNone/>
              </a:pPr>
              <a:endParaRPr lang="de-DE" altLang="de-DE" sz="1500">
                <a:latin typeface="Calibri" panose="020F0502020204030204" pitchFamily="34" charset="0"/>
              </a:endParaRPr>
            </a:p>
          </p:txBody>
        </p:sp>
        <p:sp>
          <p:nvSpPr>
            <p:cNvPr id="11277" name="WordArt 9">
              <a:extLst>
                <a:ext uri="{FF2B5EF4-FFF2-40B4-BE49-F238E27FC236}">
                  <a16:creationId xmlns:a16="http://schemas.microsoft.com/office/drawing/2014/main" id="{F4DB2D0D-5F44-426D-9FA4-C0AF67685B2D}"/>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1278" name="WordArt 10">
              <a:extLst>
                <a:ext uri="{FF2B5EF4-FFF2-40B4-BE49-F238E27FC236}">
                  <a16:creationId xmlns:a16="http://schemas.microsoft.com/office/drawing/2014/main" id="{027AD90E-0245-48C0-B3CB-25C099703501}"/>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1269" name="Group 11">
            <a:extLst>
              <a:ext uri="{FF2B5EF4-FFF2-40B4-BE49-F238E27FC236}">
                <a16:creationId xmlns:a16="http://schemas.microsoft.com/office/drawing/2014/main" id="{CB546283-7EEF-49E3-939F-74D21F61739C}"/>
              </a:ext>
            </a:extLst>
          </p:cNvPr>
          <p:cNvGrpSpPr>
            <a:grpSpLocks/>
          </p:cNvGrpSpPr>
          <p:nvPr/>
        </p:nvGrpSpPr>
        <p:grpSpPr bwMode="auto">
          <a:xfrm>
            <a:off x="2916238" y="1916113"/>
            <a:ext cx="6149975" cy="2738437"/>
            <a:chOff x="1837" y="1207"/>
            <a:chExt cx="3874" cy="1725"/>
          </a:xfrm>
        </p:grpSpPr>
        <p:sp>
          <p:nvSpPr>
            <p:cNvPr id="11273" name="AutoShape 12">
              <a:extLst>
                <a:ext uri="{FF2B5EF4-FFF2-40B4-BE49-F238E27FC236}">
                  <a16:creationId xmlns:a16="http://schemas.microsoft.com/office/drawing/2014/main" id="{F109F410-2B8F-46E7-8D58-E6B090D26AF2}"/>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Benennen Sie </a:t>
              </a:r>
              <a:r>
                <a:rPr lang="de-DE" altLang="de-DE" sz="1500" b="1">
                  <a:latin typeface="Calibri" panose="020F0502020204030204" pitchFamily="34" charset="0"/>
                </a:rPr>
                <a:t>Aufgabe(n)</a:t>
              </a:r>
              <a:r>
                <a:rPr lang="de-DE" altLang="de-DE" sz="1500">
                  <a:latin typeface="Calibri" panose="020F0502020204030204" pitchFamily="34" charset="0"/>
                </a:rPr>
                <a:t>,</a:t>
              </a:r>
              <a:r>
                <a:rPr lang="de-DE" altLang="de-DE" sz="1500" b="1">
                  <a:latin typeface="Calibri" panose="020F0502020204030204" pitchFamily="34" charset="0"/>
                </a:rPr>
                <a:t> Zeitspende</a:t>
              </a:r>
              <a:r>
                <a:rPr lang="de-DE" altLang="de-DE" sz="1500">
                  <a:latin typeface="Calibri" panose="020F0502020204030204" pitchFamily="34" charset="0"/>
                </a:rPr>
                <a:t>,</a:t>
              </a:r>
              <a:r>
                <a:rPr lang="de-DE" altLang="de-DE" sz="1500" b="1">
                  <a:latin typeface="Calibri" panose="020F0502020204030204" pitchFamily="34" charset="0"/>
                </a:rPr>
                <a:t> notwendige Fähigkeiten </a:t>
              </a:r>
              <a:r>
                <a:rPr lang="de-DE" altLang="de-DE" sz="1500">
                  <a:latin typeface="Calibri" panose="020F0502020204030204" pitchFamily="34" charset="0"/>
                </a:rPr>
                <a:t>und</a:t>
              </a:r>
              <a:r>
                <a:rPr lang="de-DE" altLang="de-DE" sz="1500" b="1">
                  <a:latin typeface="Calibri" panose="020F0502020204030204" pitchFamily="34" charset="0"/>
                </a:rPr>
                <a:t> </a:t>
              </a:r>
              <a:r>
                <a:rPr lang="de-DE" altLang="de-DE" sz="1500">
                  <a:latin typeface="Calibri" panose="020F0502020204030204" pitchFamily="34" charset="0"/>
                </a:rPr>
                <a:t>einen attraktiven </a:t>
              </a:r>
              <a:r>
                <a:rPr lang="de-DE" altLang="de-DE" sz="1500" b="1">
                  <a:latin typeface="Calibri" panose="020F0502020204030204" pitchFamily="34" charset="0"/>
                </a:rPr>
                <a:t>Titel</a:t>
              </a:r>
              <a:r>
                <a:rPr lang="de-DE" altLang="de-DE" sz="1500">
                  <a:latin typeface="Calibri" panose="020F0502020204030204" pitchFamily="34" charset="0"/>
                </a:rPr>
                <a:t> </a:t>
              </a:r>
              <a:r>
                <a:rPr lang="de-DE" altLang="de-DE" sz="1500" b="1">
                  <a:latin typeface="Calibri" panose="020F0502020204030204" pitchFamily="34" charset="0"/>
                </a:rPr>
                <a:t> </a:t>
              </a:r>
              <a:r>
                <a:rPr lang="de-DE" altLang="de-DE" sz="1500">
                  <a:latin typeface="Calibri" panose="020F0502020204030204" pitchFamily="34" charset="0"/>
                </a:rPr>
                <a:t>für das Engagement</a:t>
              </a:r>
              <a:r>
                <a:rPr lang="en-US" altLang="de-DE" sz="1500" b="1">
                  <a:latin typeface="Calibri" panose="020F0502020204030204" pitchFamily="34" charset="0"/>
                </a:rPr>
                <a:t>, </a:t>
              </a:r>
              <a:r>
                <a:rPr lang="en-US" altLang="de-DE" sz="1500">
                  <a:latin typeface="Calibri" panose="020F0502020204030204" pitchFamily="34" charset="0"/>
                </a:rPr>
                <a:t>wie Sie es im </a:t>
              </a:r>
              <a:r>
                <a:rPr lang="en-US" altLang="de-DE" sz="1500" b="1">
                  <a:latin typeface="Calibri" panose="020F0502020204030204" pitchFamily="34" charset="0"/>
                </a:rPr>
                <a:t>Aufgabenprofil</a:t>
              </a:r>
              <a:r>
                <a:rPr lang="en-US" altLang="de-DE" sz="1500">
                  <a:latin typeface="Calibri" panose="020F0502020204030204" pitchFamily="34" charset="0"/>
                </a:rPr>
                <a:t> beschrieben haben.</a:t>
              </a:r>
            </a:p>
          </p:txBody>
        </p:sp>
        <p:sp>
          <p:nvSpPr>
            <p:cNvPr id="11274" name="WordArt 13">
              <a:extLst>
                <a:ext uri="{FF2B5EF4-FFF2-40B4-BE49-F238E27FC236}">
                  <a16:creationId xmlns:a16="http://schemas.microsoft.com/office/drawing/2014/main" id="{3041DED1-DE8B-4DC3-AF5E-0B552BD53D7A}"/>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1275" name="WordArt 14">
              <a:extLst>
                <a:ext uri="{FF2B5EF4-FFF2-40B4-BE49-F238E27FC236}">
                  <a16:creationId xmlns:a16="http://schemas.microsoft.com/office/drawing/2014/main" id="{D61051A9-1E9F-49A7-8826-C4091D7068C3}"/>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sp>
        <p:nvSpPr>
          <p:cNvPr id="19" name="Rectangle 25">
            <a:extLst>
              <a:ext uri="{FF2B5EF4-FFF2-40B4-BE49-F238E27FC236}">
                <a16:creationId xmlns:a16="http://schemas.microsoft.com/office/drawing/2014/main" id="{061A87EC-0171-417B-A805-233DB2A26E35}"/>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
            <a:extLst>
              <a:ext uri="{FF2B5EF4-FFF2-40B4-BE49-F238E27FC236}">
                <a16:creationId xmlns:a16="http://schemas.microsoft.com/office/drawing/2014/main" id="{944E7CE2-6267-45CC-AAAB-74604A85BC5D}"/>
              </a:ext>
            </a:extLst>
          </p:cNvPr>
          <p:cNvGrpSpPr>
            <a:grpSpLocks/>
          </p:cNvGrpSpPr>
          <p:nvPr/>
        </p:nvGrpSpPr>
        <p:grpSpPr bwMode="auto">
          <a:xfrm>
            <a:off x="619415" y="3784045"/>
            <a:ext cx="8351838" cy="2738437"/>
            <a:chOff x="446" y="2377"/>
            <a:chExt cx="5246" cy="1725"/>
          </a:xfrm>
        </p:grpSpPr>
        <p:sp>
          <p:nvSpPr>
            <p:cNvPr id="11279" name="AutoShape 4">
              <a:extLst>
                <a:ext uri="{FF2B5EF4-FFF2-40B4-BE49-F238E27FC236}">
                  <a16:creationId xmlns:a16="http://schemas.microsoft.com/office/drawing/2014/main" id="{058E9C6A-3425-49E2-B54C-39D0BCBC9FE0}"/>
                </a:ext>
              </a:extLst>
            </p:cNvPr>
            <p:cNvSpPr>
              <a:spLocks noChangeArrowheads="1"/>
            </p:cNvSpPr>
            <p:nvPr/>
          </p:nvSpPr>
          <p:spPr bwMode="auto">
            <a:xfrm rot="10800000" flipV="1">
              <a:off x="521" y="238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dirty="0">
                  <a:latin typeface="Calibri" panose="020F0502020204030204" pitchFamily="34" charset="0"/>
                </a:rPr>
                <a:t>An wen</a:t>
              </a:r>
            </a:p>
          </p:txBody>
        </p:sp>
        <p:sp>
          <p:nvSpPr>
            <p:cNvPr id="11280" name="WordArt 5">
              <a:extLst>
                <a:ext uri="{FF2B5EF4-FFF2-40B4-BE49-F238E27FC236}">
                  <a16:creationId xmlns:a16="http://schemas.microsoft.com/office/drawing/2014/main" id="{83F4D261-0129-4920-941D-CA3CFF0D2AA8}"/>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1281" name="WordArt 6">
              <a:extLst>
                <a:ext uri="{FF2B5EF4-FFF2-40B4-BE49-F238E27FC236}">
                  <a16:creationId xmlns:a16="http://schemas.microsoft.com/office/drawing/2014/main" id="{AA6313F5-0741-4B5F-9331-F82753A6F500}"/>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1268" name="Group 7">
            <a:extLst>
              <a:ext uri="{FF2B5EF4-FFF2-40B4-BE49-F238E27FC236}">
                <a16:creationId xmlns:a16="http://schemas.microsoft.com/office/drawing/2014/main" id="{3CC9741F-7C9E-4B8E-B511-99BBD9C7DD7B}"/>
              </a:ext>
            </a:extLst>
          </p:cNvPr>
          <p:cNvGrpSpPr>
            <a:grpSpLocks/>
          </p:cNvGrpSpPr>
          <p:nvPr/>
        </p:nvGrpSpPr>
        <p:grpSpPr bwMode="auto">
          <a:xfrm>
            <a:off x="1687803" y="2875995"/>
            <a:ext cx="7283450" cy="2738437"/>
            <a:chOff x="1119" y="1797"/>
            <a:chExt cx="4573" cy="1725"/>
          </a:xfrm>
        </p:grpSpPr>
        <p:sp>
          <p:nvSpPr>
            <p:cNvPr id="11276" name="AutoShape 8">
              <a:extLst>
                <a:ext uri="{FF2B5EF4-FFF2-40B4-BE49-F238E27FC236}">
                  <a16:creationId xmlns:a16="http://schemas.microsoft.com/office/drawing/2014/main" id="{34DC33DD-D2A7-4265-88B1-55D1A4064EB0}"/>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1500" dirty="0">
                <a:latin typeface="Calibri" panose="020F0502020204030204" pitchFamily="34" charset="0"/>
              </a:endParaRPr>
            </a:p>
          </p:txBody>
        </p:sp>
        <p:sp>
          <p:nvSpPr>
            <p:cNvPr id="11277" name="WordArt 9">
              <a:extLst>
                <a:ext uri="{FF2B5EF4-FFF2-40B4-BE49-F238E27FC236}">
                  <a16:creationId xmlns:a16="http://schemas.microsoft.com/office/drawing/2014/main" id="{F4DB2D0D-5F44-426D-9FA4-C0AF67685B2D}"/>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1278" name="WordArt 10">
              <a:extLst>
                <a:ext uri="{FF2B5EF4-FFF2-40B4-BE49-F238E27FC236}">
                  <a16:creationId xmlns:a16="http://schemas.microsoft.com/office/drawing/2014/main" id="{027AD90E-0245-48C0-B3CB-25C099703501}"/>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1269" name="Group 11">
            <a:extLst>
              <a:ext uri="{FF2B5EF4-FFF2-40B4-BE49-F238E27FC236}">
                <a16:creationId xmlns:a16="http://schemas.microsoft.com/office/drawing/2014/main" id="{CB546283-7EEF-49E3-939F-74D21F61739C}"/>
              </a:ext>
            </a:extLst>
          </p:cNvPr>
          <p:cNvGrpSpPr>
            <a:grpSpLocks/>
          </p:cNvGrpSpPr>
          <p:nvPr/>
        </p:nvGrpSpPr>
        <p:grpSpPr bwMode="auto">
          <a:xfrm>
            <a:off x="2821278" y="1939370"/>
            <a:ext cx="6149975" cy="2738437"/>
            <a:chOff x="1837" y="1207"/>
            <a:chExt cx="3874" cy="1725"/>
          </a:xfrm>
        </p:grpSpPr>
        <p:sp>
          <p:nvSpPr>
            <p:cNvPr id="11273" name="AutoShape 12">
              <a:extLst>
                <a:ext uri="{FF2B5EF4-FFF2-40B4-BE49-F238E27FC236}">
                  <a16:creationId xmlns:a16="http://schemas.microsoft.com/office/drawing/2014/main" id="{F109F410-2B8F-46E7-8D58-E6B090D26AF2}"/>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Benennen Sie </a:t>
              </a:r>
              <a:r>
                <a:rPr lang="de-DE" altLang="de-DE" sz="1500" b="1">
                  <a:latin typeface="Calibri" panose="020F0502020204030204" pitchFamily="34" charset="0"/>
                </a:rPr>
                <a:t>Aufgabe(n)</a:t>
              </a:r>
              <a:r>
                <a:rPr lang="de-DE" altLang="de-DE" sz="1500">
                  <a:latin typeface="Calibri" panose="020F0502020204030204" pitchFamily="34" charset="0"/>
                </a:rPr>
                <a:t>,</a:t>
              </a:r>
              <a:r>
                <a:rPr lang="de-DE" altLang="de-DE" sz="1500" b="1">
                  <a:latin typeface="Calibri" panose="020F0502020204030204" pitchFamily="34" charset="0"/>
                </a:rPr>
                <a:t> Zeitspende</a:t>
              </a:r>
              <a:r>
                <a:rPr lang="de-DE" altLang="de-DE" sz="1500">
                  <a:latin typeface="Calibri" panose="020F0502020204030204" pitchFamily="34" charset="0"/>
                </a:rPr>
                <a:t>,</a:t>
              </a:r>
              <a:r>
                <a:rPr lang="de-DE" altLang="de-DE" sz="1500" b="1">
                  <a:latin typeface="Calibri" panose="020F0502020204030204" pitchFamily="34" charset="0"/>
                </a:rPr>
                <a:t> notwendige Fähigkeiten </a:t>
              </a:r>
              <a:r>
                <a:rPr lang="de-DE" altLang="de-DE" sz="1500">
                  <a:latin typeface="Calibri" panose="020F0502020204030204" pitchFamily="34" charset="0"/>
                </a:rPr>
                <a:t>und</a:t>
              </a:r>
              <a:r>
                <a:rPr lang="de-DE" altLang="de-DE" sz="1500" b="1">
                  <a:latin typeface="Calibri" panose="020F0502020204030204" pitchFamily="34" charset="0"/>
                </a:rPr>
                <a:t> </a:t>
              </a:r>
              <a:r>
                <a:rPr lang="de-DE" altLang="de-DE" sz="1500">
                  <a:latin typeface="Calibri" panose="020F0502020204030204" pitchFamily="34" charset="0"/>
                </a:rPr>
                <a:t>einen attraktiven </a:t>
              </a:r>
              <a:r>
                <a:rPr lang="de-DE" altLang="de-DE" sz="1500" b="1">
                  <a:latin typeface="Calibri" panose="020F0502020204030204" pitchFamily="34" charset="0"/>
                </a:rPr>
                <a:t>Titel</a:t>
              </a:r>
              <a:r>
                <a:rPr lang="de-DE" altLang="de-DE" sz="1500">
                  <a:latin typeface="Calibri" panose="020F0502020204030204" pitchFamily="34" charset="0"/>
                </a:rPr>
                <a:t> </a:t>
              </a:r>
              <a:r>
                <a:rPr lang="de-DE" altLang="de-DE" sz="1500" b="1">
                  <a:latin typeface="Calibri" panose="020F0502020204030204" pitchFamily="34" charset="0"/>
                </a:rPr>
                <a:t> </a:t>
              </a:r>
              <a:r>
                <a:rPr lang="de-DE" altLang="de-DE" sz="1500">
                  <a:latin typeface="Calibri" panose="020F0502020204030204" pitchFamily="34" charset="0"/>
                </a:rPr>
                <a:t>für das Engagement</a:t>
              </a:r>
              <a:r>
                <a:rPr lang="en-US" altLang="de-DE" sz="1500" b="1">
                  <a:latin typeface="Calibri" panose="020F0502020204030204" pitchFamily="34" charset="0"/>
                </a:rPr>
                <a:t>, </a:t>
              </a:r>
              <a:r>
                <a:rPr lang="en-US" altLang="de-DE" sz="1500">
                  <a:latin typeface="Calibri" panose="020F0502020204030204" pitchFamily="34" charset="0"/>
                </a:rPr>
                <a:t>wie Sie es im </a:t>
              </a:r>
              <a:r>
                <a:rPr lang="en-US" altLang="de-DE" sz="1500" b="1">
                  <a:latin typeface="Calibri" panose="020F0502020204030204" pitchFamily="34" charset="0"/>
                </a:rPr>
                <a:t>Aufgabenprofil</a:t>
              </a:r>
              <a:r>
                <a:rPr lang="en-US" altLang="de-DE" sz="1500">
                  <a:latin typeface="Calibri" panose="020F0502020204030204" pitchFamily="34" charset="0"/>
                </a:rPr>
                <a:t> beschrieben haben.</a:t>
              </a:r>
            </a:p>
          </p:txBody>
        </p:sp>
        <p:sp>
          <p:nvSpPr>
            <p:cNvPr id="11274" name="WordArt 13">
              <a:extLst>
                <a:ext uri="{FF2B5EF4-FFF2-40B4-BE49-F238E27FC236}">
                  <a16:creationId xmlns:a16="http://schemas.microsoft.com/office/drawing/2014/main" id="{3041DED1-DE8B-4DC3-AF5E-0B552BD53D7A}"/>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1275" name="WordArt 14">
              <a:extLst>
                <a:ext uri="{FF2B5EF4-FFF2-40B4-BE49-F238E27FC236}">
                  <a16:creationId xmlns:a16="http://schemas.microsoft.com/office/drawing/2014/main" id="{D61051A9-1E9F-49A7-8826-C4091D7068C3}"/>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sp>
        <p:nvSpPr>
          <p:cNvPr id="19" name="Rectangle 25">
            <a:extLst>
              <a:ext uri="{FF2B5EF4-FFF2-40B4-BE49-F238E27FC236}">
                <a16:creationId xmlns:a16="http://schemas.microsoft.com/office/drawing/2014/main" id="{061A87EC-0171-417B-A805-233DB2A26E35}"/>
              </a:ext>
            </a:extLst>
          </p:cNvPr>
          <p:cNvSpPr>
            <a:spLocks noChangeArrowheads="1"/>
          </p:cNvSpPr>
          <p:nvPr/>
        </p:nvSpPr>
        <p:spPr bwMode="auto">
          <a:xfrm>
            <a:off x="3950413" y="473544"/>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
        <p:nvSpPr>
          <p:cNvPr id="18" name="Rechteck 17">
            <a:extLst>
              <a:ext uri="{FF2B5EF4-FFF2-40B4-BE49-F238E27FC236}">
                <a16:creationId xmlns:a16="http://schemas.microsoft.com/office/drawing/2014/main" id="{051889DD-12A4-4EAD-9664-9417C5C59D90}"/>
              </a:ext>
            </a:extLst>
          </p:cNvPr>
          <p:cNvSpPr/>
          <p:nvPr/>
        </p:nvSpPr>
        <p:spPr>
          <a:xfrm>
            <a:off x="230541" y="1958426"/>
            <a:ext cx="8876427" cy="46730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CCC6521-C4B0-4EE6-A145-E6AC3FD64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8" y="421416"/>
            <a:ext cx="3193302" cy="6666517"/>
          </a:xfrm>
          <a:prstGeom prst="rect">
            <a:avLst/>
          </a:prstGeom>
        </p:spPr>
      </p:pic>
      <p:sp>
        <p:nvSpPr>
          <p:cNvPr id="22" name="Ellipse 21">
            <a:extLst>
              <a:ext uri="{FF2B5EF4-FFF2-40B4-BE49-F238E27FC236}">
                <a16:creationId xmlns:a16="http://schemas.microsoft.com/office/drawing/2014/main" id="{DF185ECC-BFD4-4C02-8CD3-219F0E87AE43}"/>
              </a:ext>
            </a:extLst>
          </p:cNvPr>
          <p:cNvSpPr/>
          <p:nvPr/>
        </p:nvSpPr>
        <p:spPr>
          <a:xfrm rot="5400000">
            <a:off x="857216" y="1623985"/>
            <a:ext cx="1644877" cy="3285245"/>
          </a:xfrm>
          <a:prstGeom prst="ellipse">
            <a:avLst/>
          </a:prstGeom>
          <a:noFill/>
          <a:ln w="73025">
            <a:solidFill>
              <a:srgbClr val="A500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1" name="Rechteck: abgerundete Ecken 20">
            <a:hlinkClick r:id="rId4" action="ppaction://hlinksldjump"/>
            <a:extLst>
              <a:ext uri="{FF2B5EF4-FFF2-40B4-BE49-F238E27FC236}">
                <a16:creationId xmlns:a16="http://schemas.microsoft.com/office/drawing/2014/main" id="{F6C006DD-880E-497A-AF33-B2441D435393}"/>
              </a:ext>
            </a:extLst>
          </p:cNvPr>
          <p:cNvSpPr/>
          <p:nvPr/>
        </p:nvSpPr>
        <p:spPr>
          <a:xfrm>
            <a:off x="222058" y="6514447"/>
            <a:ext cx="1854088" cy="246553"/>
          </a:xfrm>
          <a:prstGeom prst="roundRect">
            <a:avLst/>
          </a:prstGeom>
          <a:solidFill>
            <a:srgbClr val="FFCC99"/>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A50021"/>
                </a:solidFill>
              </a:rPr>
              <a:t>Zurück zum 5 A-Prozess</a:t>
            </a:r>
          </a:p>
        </p:txBody>
      </p:sp>
      <p:pic>
        <p:nvPicPr>
          <p:cNvPr id="20" name="Grafik 19">
            <a:extLst>
              <a:ext uri="{FF2B5EF4-FFF2-40B4-BE49-F238E27FC236}">
                <a16:creationId xmlns:a16="http://schemas.microsoft.com/office/drawing/2014/main" id="{0E159A9C-6EF8-463B-A6FD-8F5DAADBE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258" y="188639"/>
            <a:ext cx="1090526" cy="842679"/>
          </a:xfrm>
          <a:prstGeom prst="rect">
            <a:avLst/>
          </a:prstGeom>
        </p:spPr>
      </p:pic>
    </p:spTree>
    <p:extLst>
      <p:ext uri="{BB962C8B-B14F-4D97-AF65-F5344CB8AC3E}">
        <p14:creationId xmlns:p14="http://schemas.microsoft.com/office/powerpoint/2010/main" val="40105356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315" name="Group 3">
            <a:extLst>
              <a:ext uri="{FF2B5EF4-FFF2-40B4-BE49-F238E27FC236}">
                <a16:creationId xmlns:a16="http://schemas.microsoft.com/office/drawing/2014/main" id="{FFBB9A1E-DBA3-402B-8B37-00F49C81C66C}"/>
              </a:ext>
            </a:extLst>
          </p:cNvPr>
          <p:cNvGrpSpPr>
            <a:grpSpLocks/>
          </p:cNvGrpSpPr>
          <p:nvPr/>
        </p:nvGrpSpPr>
        <p:grpSpPr bwMode="auto">
          <a:xfrm>
            <a:off x="714375" y="3760787"/>
            <a:ext cx="8355022" cy="2762249"/>
            <a:chOff x="446" y="2377"/>
            <a:chExt cx="5248" cy="1740"/>
          </a:xfrm>
        </p:grpSpPr>
        <p:sp>
          <p:nvSpPr>
            <p:cNvPr id="13331" name="AutoShape 4">
              <a:extLst>
                <a:ext uri="{FF2B5EF4-FFF2-40B4-BE49-F238E27FC236}">
                  <a16:creationId xmlns:a16="http://schemas.microsoft.com/office/drawing/2014/main" id="{477E72F2-525D-469E-9D9A-6C61ACD47CFA}"/>
                </a:ext>
              </a:extLst>
            </p:cNvPr>
            <p:cNvSpPr>
              <a:spLocks noChangeArrowheads="1"/>
            </p:cNvSpPr>
            <p:nvPr/>
          </p:nvSpPr>
          <p:spPr bwMode="auto">
            <a:xfrm rot="10800000" flipV="1">
              <a:off x="523" y="2417"/>
              <a:ext cx="5171"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ts val="1200"/>
                </a:spcBef>
                <a:buFontTx/>
                <a:buNone/>
              </a:pPr>
              <a:r>
                <a:rPr lang="en-US" altLang="de-DE" sz="1500" dirty="0">
                  <a:latin typeface="Calibri" panose="020F0502020204030204" pitchFamily="34" charset="0"/>
                </a:rPr>
                <a:t>An wen </a:t>
              </a:r>
              <a:r>
                <a:rPr lang="en-US" altLang="de-DE" sz="1500" dirty="0" err="1">
                  <a:latin typeface="Calibri" panose="020F0502020204030204" pitchFamily="34" charset="0"/>
                </a:rPr>
                <a:t>wollen</a:t>
              </a:r>
              <a:r>
                <a:rPr lang="en-US" altLang="de-DE" sz="1500" dirty="0">
                  <a:latin typeface="Calibri" panose="020F0502020204030204" pitchFamily="34" charset="0"/>
                </a:rPr>
                <a:t> Sie das </a:t>
              </a:r>
              <a:r>
                <a:rPr lang="en-US" altLang="de-DE" sz="1500" dirty="0" err="1">
                  <a:latin typeface="Calibri" panose="020F0502020204030204" pitchFamily="34" charset="0"/>
                </a:rPr>
                <a:t>Engagementangebot</a:t>
              </a:r>
              <a:r>
                <a:rPr lang="en-US" altLang="de-DE" sz="1500" dirty="0">
                  <a:latin typeface="Calibri" panose="020F0502020204030204" pitchFamily="34" charset="0"/>
                </a:rPr>
                <a:t> </a:t>
              </a:r>
              <a:r>
                <a:rPr lang="en-US" altLang="de-DE" sz="1500" b="1" dirty="0" err="1">
                  <a:latin typeface="Calibri" panose="020F0502020204030204" pitchFamily="34" charset="0"/>
                </a:rPr>
                <a:t>adressieren</a:t>
              </a:r>
              <a:r>
                <a:rPr lang="en-US" altLang="de-DE" sz="1500" dirty="0">
                  <a:latin typeface="Calibri" panose="020F0502020204030204" pitchFamily="34" charset="0"/>
                </a:rPr>
                <a:t>? </a:t>
              </a:r>
              <a:br>
                <a:rPr lang="en-US" altLang="de-DE" sz="1500" dirty="0">
                  <a:latin typeface="Calibri" panose="020F0502020204030204" pitchFamily="34" charset="0"/>
                </a:rPr>
              </a:br>
              <a:r>
                <a:rPr lang="en-US" altLang="de-DE" sz="1500" dirty="0" err="1">
                  <a:latin typeface="Calibri" panose="020F0502020204030204" pitchFamily="34" charset="0"/>
                </a:rPr>
                <a:t>Überlegen</a:t>
              </a:r>
              <a:r>
                <a:rPr lang="en-US" altLang="de-DE" sz="1500" dirty="0">
                  <a:latin typeface="Calibri" panose="020F0502020204030204" pitchFamily="34" charset="0"/>
                </a:rPr>
                <a:t> Sie die </a:t>
              </a:r>
              <a:r>
                <a:rPr lang="en-US" altLang="de-DE" sz="1500" dirty="0" err="1">
                  <a:latin typeface="Calibri" panose="020F0502020204030204" pitchFamily="34" charset="0"/>
                </a:rPr>
                <a:t>für</a:t>
              </a:r>
              <a:r>
                <a:rPr lang="en-US" altLang="de-DE" sz="1500" dirty="0">
                  <a:latin typeface="Calibri" panose="020F0502020204030204" pitchFamily="34" charset="0"/>
                </a:rPr>
                <a:t> das </a:t>
              </a:r>
              <a:r>
                <a:rPr lang="en-US" altLang="de-DE" sz="1500" dirty="0" err="1">
                  <a:latin typeface="Calibri" panose="020F0502020204030204" pitchFamily="34" charset="0"/>
                </a:rPr>
                <a:t>Aufgabenprofil</a:t>
              </a:r>
              <a:r>
                <a:rPr lang="en-US" altLang="de-DE" sz="1500" dirty="0">
                  <a:latin typeface="Calibri" panose="020F0502020204030204" pitchFamily="34" charset="0"/>
                </a:rPr>
                <a:t> </a:t>
              </a:r>
              <a:r>
                <a:rPr lang="en-US" altLang="de-DE" sz="1500" dirty="0" err="1">
                  <a:latin typeface="Calibri" panose="020F0502020204030204" pitchFamily="34" charset="0"/>
                </a:rPr>
                <a:t>passende</a:t>
              </a:r>
              <a:r>
                <a:rPr lang="en-US" altLang="de-DE" sz="1500" dirty="0">
                  <a:latin typeface="Calibri" panose="020F0502020204030204" pitchFamily="34" charset="0"/>
                </a:rPr>
                <a:t>(n) </a:t>
              </a:r>
              <a:r>
                <a:rPr lang="en-US" altLang="de-DE" sz="1500" b="1" dirty="0" err="1">
                  <a:latin typeface="Calibri" panose="020F0502020204030204" pitchFamily="34" charset="0"/>
                </a:rPr>
                <a:t>Zielgruppe</a:t>
              </a:r>
              <a:r>
                <a:rPr lang="en-US" altLang="de-DE" sz="1500" b="1" dirty="0">
                  <a:latin typeface="Calibri" panose="020F0502020204030204" pitchFamily="34" charset="0"/>
                </a:rPr>
                <a:t>(n)</a:t>
              </a:r>
              <a:r>
                <a:rPr lang="en-US" altLang="de-DE" sz="1500" dirty="0">
                  <a:latin typeface="Calibri" panose="020F0502020204030204" pitchFamily="34" charset="0"/>
                </a:rPr>
                <a:t>. </a:t>
              </a:r>
              <a:br>
                <a:rPr lang="en-US" altLang="de-DE" sz="1500" dirty="0">
                  <a:latin typeface="Calibri" panose="020F0502020204030204" pitchFamily="34" charset="0"/>
                </a:rPr>
              </a:br>
              <a:r>
                <a:rPr lang="en-US" altLang="de-DE" sz="1500" dirty="0" err="1">
                  <a:latin typeface="Calibri" panose="020F0502020204030204" pitchFamily="34" charset="0"/>
                </a:rPr>
                <a:t>Über</a:t>
              </a:r>
              <a:r>
                <a:rPr lang="en-US" altLang="de-DE" sz="1500" dirty="0">
                  <a:latin typeface="Calibri" panose="020F0502020204030204" pitchFamily="34" charset="0"/>
                </a:rPr>
                <a:t> </a:t>
              </a:r>
              <a:r>
                <a:rPr lang="en-US" altLang="de-DE" sz="1500" dirty="0" err="1">
                  <a:latin typeface="Calibri" panose="020F0502020204030204" pitchFamily="34" charset="0"/>
                </a:rPr>
                <a:t>welche</a:t>
              </a:r>
              <a:r>
                <a:rPr lang="en-US" altLang="de-DE" sz="1500" dirty="0">
                  <a:latin typeface="Calibri" panose="020F0502020204030204" pitchFamily="34" charset="0"/>
                </a:rPr>
                <a:t> </a:t>
              </a:r>
              <a:r>
                <a:rPr lang="en-US" altLang="de-DE" sz="1500" b="1" dirty="0" err="1">
                  <a:latin typeface="Calibri" panose="020F0502020204030204" pitchFamily="34" charset="0"/>
                </a:rPr>
                <a:t>Werbemittel</a:t>
              </a:r>
              <a:r>
                <a:rPr lang="en-US" altLang="de-DE" sz="1500" dirty="0">
                  <a:latin typeface="Calibri" panose="020F0502020204030204" pitchFamily="34" charset="0"/>
                </a:rPr>
                <a:t> (</a:t>
              </a:r>
              <a:r>
                <a:rPr lang="en-US" altLang="de-DE" sz="1500" dirty="0" err="1">
                  <a:latin typeface="Calibri" panose="020F0502020204030204" pitchFamily="34" charset="0"/>
                </a:rPr>
                <a:t>Postkarte</a:t>
              </a:r>
              <a:r>
                <a:rPr lang="en-US" altLang="de-DE" sz="1500" dirty="0">
                  <a:latin typeface="Calibri" panose="020F0502020204030204" pitchFamily="34" charset="0"/>
                </a:rPr>
                <a:t>, Social Media, Give-Away…) </a:t>
              </a:r>
              <a:r>
                <a:rPr lang="en-US" altLang="de-DE" sz="1500" dirty="0" err="1">
                  <a:latin typeface="Calibri" panose="020F0502020204030204" pitchFamily="34" charset="0"/>
                </a:rPr>
                <a:t>bzw</a:t>
              </a:r>
              <a:r>
                <a:rPr lang="en-US" altLang="de-DE" sz="1500" dirty="0">
                  <a:latin typeface="Calibri" panose="020F0502020204030204" pitchFamily="34" charset="0"/>
                </a:rPr>
                <a:t>. </a:t>
              </a:r>
              <a:r>
                <a:rPr lang="en-US" altLang="de-DE" sz="1500" b="1" dirty="0" err="1">
                  <a:latin typeface="Calibri" panose="020F0502020204030204" pitchFamily="34" charset="0"/>
                </a:rPr>
                <a:t>Werbeort</a:t>
              </a:r>
              <a:r>
                <a:rPr lang="en-US" altLang="de-DE" sz="1500" dirty="0">
                  <a:latin typeface="Calibri" panose="020F0502020204030204" pitchFamily="34" charset="0"/>
                </a:rPr>
                <a:t> </a:t>
              </a:r>
              <a:r>
                <a:rPr lang="en-US" altLang="de-DE" sz="1500" dirty="0" err="1">
                  <a:latin typeface="Calibri" panose="020F0502020204030204" pitchFamily="34" charset="0"/>
                </a:rPr>
                <a:t>lassen</a:t>
              </a:r>
              <a:r>
                <a:rPr lang="en-US" altLang="de-DE" sz="1500" dirty="0">
                  <a:latin typeface="Calibri" panose="020F0502020204030204" pitchFamily="34" charset="0"/>
                </a:rPr>
                <a:t> </a:t>
              </a:r>
              <a:r>
                <a:rPr lang="en-US" altLang="de-DE" sz="1500" dirty="0" err="1">
                  <a:latin typeface="Calibri" panose="020F0502020204030204" pitchFamily="34" charset="0"/>
                </a:rPr>
                <a:t>sich</a:t>
              </a:r>
              <a:r>
                <a:rPr lang="en-US" altLang="de-DE" sz="1500" dirty="0">
                  <a:latin typeface="Calibri" panose="020F0502020204030204" pitchFamily="34" charset="0"/>
                </a:rPr>
                <a:t> </a:t>
              </a:r>
              <a:r>
                <a:rPr lang="en-US" altLang="de-DE" sz="1500" dirty="0" err="1">
                  <a:latin typeface="Calibri" panose="020F0502020204030204" pitchFamily="34" charset="0"/>
                </a:rPr>
                <a:t>diese</a:t>
              </a:r>
              <a:r>
                <a:rPr lang="en-US" altLang="de-DE" sz="1500" dirty="0">
                  <a:latin typeface="Calibri" panose="020F0502020204030204" pitchFamily="34" charset="0"/>
                </a:rPr>
                <a:t> </a:t>
              </a:r>
              <a:r>
                <a:rPr lang="en-US" altLang="de-DE" sz="1500" dirty="0" err="1">
                  <a:latin typeface="Calibri" panose="020F0502020204030204" pitchFamily="34" charset="0"/>
                </a:rPr>
                <a:t>Adressaten</a:t>
              </a:r>
              <a:r>
                <a:rPr lang="en-US" altLang="de-DE" sz="1500" dirty="0">
                  <a:latin typeface="Calibri" panose="020F0502020204030204" pitchFamily="34" charset="0"/>
                </a:rPr>
                <a:t> und </a:t>
              </a:r>
              <a:r>
                <a:rPr lang="en-US" altLang="de-DE" sz="1500" dirty="0" err="1">
                  <a:latin typeface="Calibri" panose="020F0502020204030204" pitchFamily="34" charset="0"/>
                </a:rPr>
                <a:t>Adressatinnen</a:t>
              </a:r>
              <a:r>
                <a:rPr lang="en-US" altLang="de-DE" sz="1500" dirty="0">
                  <a:latin typeface="Calibri" panose="020F0502020204030204" pitchFamily="34" charset="0"/>
                </a:rPr>
                <a:t> am </a:t>
              </a:r>
              <a:r>
                <a:rPr lang="en-US" altLang="de-DE" sz="1500" dirty="0" err="1">
                  <a:latin typeface="Calibri" panose="020F0502020204030204" pitchFamily="34" charset="0"/>
                </a:rPr>
                <a:t>besten</a:t>
              </a:r>
              <a:r>
                <a:rPr lang="en-US" altLang="de-DE" sz="1500" dirty="0">
                  <a:latin typeface="Calibri" panose="020F0502020204030204" pitchFamily="34" charset="0"/>
                </a:rPr>
                <a:t> </a:t>
              </a:r>
              <a:r>
                <a:rPr lang="en-US" altLang="de-DE" sz="1500" dirty="0" err="1">
                  <a:latin typeface="Calibri" panose="020F0502020204030204" pitchFamily="34" charset="0"/>
                </a:rPr>
                <a:t>erreichen</a:t>
              </a:r>
              <a:r>
                <a:rPr lang="en-US" altLang="de-DE" sz="1500" dirty="0">
                  <a:latin typeface="Calibri" panose="020F0502020204030204" pitchFamily="34" charset="0"/>
                </a:rPr>
                <a:t>?</a:t>
              </a:r>
            </a:p>
          </p:txBody>
        </p:sp>
        <p:sp>
          <p:nvSpPr>
            <p:cNvPr id="13332" name="WordArt 5">
              <a:extLst>
                <a:ext uri="{FF2B5EF4-FFF2-40B4-BE49-F238E27FC236}">
                  <a16:creationId xmlns:a16="http://schemas.microsoft.com/office/drawing/2014/main" id="{DE8BC90F-ECA5-486E-99B1-CBB40D010904}"/>
                </a:ext>
              </a:extLst>
            </p:cNvPr>
            <p:cNvSpPr>
              <a:spLocks noChangeArrowheads="1" noChangeShapeType="1" noTextEdit="1"/>
            </p:cNvSpPr>
            <p:nvPr/>
          </p:nvSpPr>
          <p:spPr bwMode="auto">
            <a:xfrm rot="2586493">
              <a:off x="446" y="2795"/>
              <a:ext cx="1917" cy="307"/>
            </a:xfrm>
            <a:prstGeom prst="rect">
              <a:avLst/>
            </a:prstGeom>
          </p:spPr>
          <p:txBody>
            <a:bodyPr wrap="none" fromWordArt="1">
              <a:prstTxWarp prst="textPlain">
                <a:avLst>
                  <a:gd name="adj" fmla="val 40991"/>
                </a:avLst>
              </a:prstTxWarp>
            </a:bodyPr>
            <a:lstStyle/>
            <a:p>
              <a:pPr algn="ctr"/>
              <a:r>
                <a:rPr lang="de-DE" sz="3600" kern="10">
                  <a:ln w="9525">
                    <a:solidFill>
                      <a:srgbClr val="000000"/>
                    </a:solidFill>
                    <a:round/>
                    <a:headEnd/>
                    <a:tailEnd/>
                  </a:ln>
                  <a:solidFill>
                    <a:srgbClr val="FFFFFF"/>
                  </a:solidFill>
                  <a:latin typeface="+mj-lt"/>
                  <a:ea typeface="+mj-lt"/>
                  <a:cs typeface="+mj-lt"/>
                </a:rPr>
                <a:t> Adressaten</a:t>
              </a:r>
            </a:p>
          </p:txBody>
        </p:sp>
        <p:sp>
          <p:nvSpPr>
            <p:cNvPr id="13333" name="WordArt 6">
              <a:extLst>
                <a:ext uri="{FF2B5EF4-FFF2-40B4-BE49-F238E27FC236}">
                  <a16:creationId xmlns:a16="http://schemas.microsoft.com/office/drawing/2014/main" id="{B06BD43B-2537-418D-9169-4C928E994926}"/>
                </a:ext>
              </a:extLst>
            </p:cNvPr>
            <p:cNvSpPr>
              <a:spLocks noChangeArrowheads="1" noChangeShapeType="1" noTextEdit="1"/>
            </p:cNvSpPr>
            <p:nvPr/>
          </p:nvSpPr>
          <p:spPr bwMode="auto">
            <a:xfrm rot="-7980000" flipH="1" flipV="1">
              <a:off x="218" y="3101"/>
              <a:ext cx="1725" cy="277"/>
            </a:xfrm>
            <a:prstGeom prst="rect">
              <a:avLst/>
            </a:prstGeom>
          </p:spPr>
          <p:txBody>
            <a:bodyPr wrap="none" fromWordArt="1">
              <a:prstTxWarp prst="textPlain">
                <a:avLst>
                  <a:gd name="adj" fmla="val 58116"/>
                </a:avLst>
              </a:prstTxWarp>
            </a:bodyPr>
            <a:lstStyle/>
            <a:p>
              <a:pPr algn="ctr"/>
              <a:r>
                <a:rPr lang="de-DE" sz="3600" kern="10">
                  <a:ln w="9525">
                    <a:solidFill>
                      <a:srgbClr val="000000"/>
                    </a:solidFill>
                    <a:round/>
                    <a:headEnd/>
                    <a:tailEnd/>
                  </a:ln>
                  <a:solidFill>
                    <a:srgbClr val="FF6600"/>
                  </a:solidFill>
                  <a:latin typeface="+mj-lt"/>
                  <a:ea typeface="+mj-lt"/>
                  <a:cs typeface="+mj-lt"/>
                </a:rPr>
                <a:t>Adressaten</a:t>
              </a:r>
            </a:p>
          </p:txBody>
        </p:sp>
      </p:grpSp>
      <p:grpSp>
        <p:nvGrpSpPr>
          <p:cNvPr id="13316" name="Group 7">
            <a:extLst>
              <a:ext uri="{FF2B5EF4-FFF2-40B4-BE49-F238E27FC236}">
                <a16:creationId xmlns:a16="http://schemas.microsoft.com/office/drawing/2014/main" id="{15DB52F8-A05C-49A5-ADE2-5B8C9BD325F2}"/>
              </a:ext>
            </a:extLst>
          </p:cNvPr>
          <p:cNvGrpSpPr>
            <a:grpSpLocks/>
          </p:cNvGrpSpPr>
          <p:nvPr/>
        </p:nvGrpSpPr>
        <p:grpSpPr bwMode="auto">
          <a:xfrm>
            <a:off x="1782763" y="2852738"/>
            <a:ext cx="7283450" cy="2738437"/>
            <a:chOff x="1119" y="1797"/>
            <a:chExt cx="4573" cy="1725"/>
          </a:xfrm>
        </p:grpSpPr>
        <p:sp>
          <p:nvSpPr>
            <p:cNvPr id="13328" name="AutoShape 8">
              <a:extLst>
                <a:ext uri="{FF2B5EF4-FFF2-40B4-BE49-F238E27FC236}">
                  <a16:creationId xmlns:a16="http://schemas.microsoft.com/office/drawing/2014/main" id="{D1C0296A-3300-46F9-91FB-67CC1AEA1935}"/>
                </a:ext>
              </a:extLst>
            </p:cNvPr>
            <p:cNvSpPr>
              <a:spLocks noChangeArrowheads="1"/>
            </p:cNvSpPr>
            <p:nvPr/>
          </p:nvSpPr>
          <p:spPr bwMode="auto">
            <a:xfrm rot="10800000" flipV="1">
              <a:off x="1156" y="1797"/>
              <a:ext cx="4536"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dirty="0">
                  <a:latin typeface="Calibri" panose="020F0502020204030204" pitchFamily="34" charset="0"/>
                </a:rPr>
                <a:t>Was macht es für Menschen </a:t>
              </a:r>
              <a:r>
                <a:rPr lang="de-DE" altLang="de-DE" sz="1500" b="1" dirty="0">
                  <a:latin typeface="Calibri" panose="020F0502020204030204" pitchFamily="34" charset="0"/>
                </a:rPr>
                <a:t>attraktiv</a:t>
              </a:r>
              <a:r>
                <a:rPr lang="de-DE" altLang="de-DE" sz="1500" dirty="0">
                  <a:latin typeface="Calibri" panose="020F0502020204030204" pitchFamily="34" charset="0"/>
                </a:rPr>
                <a:t> sich gerade bei uns für diese Aufgabe(n) zu engagieren? </a:t>
              </a:r>
              <a:br>
                <a:rPr lang="de-DE" altLang="de-DE" sz="1500" dirty="0">
                  <a:latin typeface="Calibri" panose="020F0502020204030204" pitchFamily="34" charset="0"/>
                </a:rPr>
              </a:br>
              <a:r>
                <a:rPr lang="de-DE" altLang="de-DE" sz="1500" dirty="0">
                  <a:latin typeface="Calibri" panose="020F0502020204030204" pitchFamily="34" charset="0"/>
                </a:rPr>
                <a:t>Welche </a:t>
              </a:r>
              <a:r>
                <a:rPr lang="de-DE" altLang="de-DE" sz="1500" b="1" dirty="0">
                  <a:latin typeface="Calibri" panose="020F0502020204030204" pitchFamily="34" charset="0"/>
                </a:rPr>
                <a:t>Motive/Interessen </a:t>
              </a:r>
              <a:r>
                <a:rPr lang="de-DE" altLang="de-DE" sz="1500" dirty="0">
                  <a:latin typeface="Calibri" panose="020F0502020204030204" pitchFamily="34" charset="0"/>
                </a:rPr>
                <a:t>wollen wir ansprechen? Packen Sie die Menschen mit einem treffenden </a:t>
              </a:r>
              <a:r>
                <a:rPr lang="de-DE" altLang="de-DE" sz="1500" b="1" dirty="0">
                  <a:latin typeface="Calibri" panose="020F0502020204030204" pitchFamily="34" charset="0"/>
                </a:rPr>
                <a:t>Motivsatz</a:t>
              </a:r>
              <a:r>
                <a:rPr lang="de-DE" altLang="de-DE" sz="1500" dirty="0">
                  <a:latin typeface="Calibri" panose="020F0502020204030204" pitchFamily="34" charset="0"/>
                </a:rPr>
                <a:t>!  </a:t>
              </a:r>
              <a:endParaRPr lang="en-US" altLang="de-DE" sz="1500" dirty="0">
                <a:latin typeface="Calibri" panose="020F0502020204030204" pitchFamily="34" charset="0"/>
              </a:endParaRPr>
            </a:p>
            <a:p>
              <a:pPr eaLnBrk="1" hangingPunct="1">
                <a:spcBef>
                  <a:spcPct val="0"/>
                </a:spcBef>
                <a:buFontTx/>
                <a:buNone/>
              </a:pPr>
              <a:endParaRPr lang="de-DE" altLang="de-DE" sz="1500" dirty="0">
                <a:latin typeface="Calibri" panose="020F0502020204030204" pitchFamily="34" charset="0"/>
              </a:endParaRPr>
            </a:p>
          </p:txBody>
        </p:sp>
        <p:sp>
          <p:nvSpPr>
            <p:cNvPr id="13329" name="WordArt 9">
              <a:extLst>
                <a:ext uri="{FF2B5EF4-FFF2-40B4-BE49-F238E27FC236}">
                  <a16:creationId xmlns:a16="http://schemas.microsoft.com/office/drawing/2014/main" id="{BE44373E-6243-4952-9372-2D56D76EC7C1}"/>
                </a:ext>
              </a:extLst>
            </p:cNvPr>
            <p:cNvSpPr>
              <a:spLocks noChangeArrowheads="1" noChangeShapeType="1" noTextEdit="1"/>
            </p:cNvSpPr>
            <p:nvPr/>
          </p:nvSpPr>
          <p:spPr bwMode="auto">
            <a:xfrm rot="2647006">
              <a:off x="1119" y="2188"/>
              <a:ext cx="1802" cy="325"/>
            </a:xfrm>
            <a:prstGeom prst="rect">
              <a:avLst/>
            </a:prstGeom>
          </p:spPr>
          <p:txBody>
            <a:bodyPr wrap="none" fromWordArt="1">
              <a:prstTxWarp prst="textPlain">
                <a:avLst>
                  <a:gd name="adj" fmla="val 41088"/>
                </a:avLst>
              </a:prstTxWarp>
            </a:bodyPr>
            <a:lstStyle/>
            <a:p>
              <a:pPr algn="ctr"/>
              <a:r>
                <a:rPr lang="de-DE" sz="3600" kern="10">
                  <a:ln w="9525">
                    <a:solidFill>
                      <a:srgbClr val="000000"/>
                    </a:solidFill>
                    <a:round/>
                    <a:headEnd/>
                    <a:tailEnd/>
                  </a:ln>
                  <a:solidFill>
                    <a:srgbClr val="FFFFFF"/>
                  </a:solidFill>
                  <a:latin typeface="+mj-lt"/>
                  <a:ea typeface="+mj-lt"/>
                  <a:cs typeface="+mj-lt"/>
                </a:rPr>
                <a:t>Attratktivität</a:t>
              </a:r>
            </a:p>
          </p:txBody>
        </p:sp>
        <p:sp>
          <p:nvSpPr>
            <p:cNvPr id="13330" name="WordArt 10">
              <a:extLst>
                <a:ext uri="{FF2B5EF4-FFF2-40B4-BE49-F238E27FC236}">
                  <a16:creationId xmlns:a16="http://schemas.microsoft.com/office/drawing/2014/main" id="{134D5477-3DF5-49D3-95F7-C309DFD35180}"/>
                </a:ext>
              </a:extLst>
            </p:cNvPr>
            <p:cNvSpPr>
              <a:spLocks noChangeArrowheads="1" noChangeShapeType="1" noTextEdit="1"/>
            </p:cNvSpPr>
            <p:nvPr/>
          </p:nvSpPr>
          <p:spPr bwMode="auto">
            <a:xfrm rot="-7980000" flipH="1" flipV="1">
              <a:off x="841" y="2521"/>
              <a:ext cx="1725" cy="277"/>
            </a:xfrm>
            <a:prstGeom prst="rect">
              <a:avLst/>
            </a:prstGeom>
          </p:spPr>
          <p:txBody>
            <a:bodyPr wrap="none" fromWordArt="1">
              <a:prstTxWarp prst="textPlain">
                <a:avLst>
                  <a:gd name="adj" fmla="val 58097"/>
                </a:avLst>
              </a:prstTxWarp>
            </a:bodyPr>
            <a:lstStyle/>
            <a:p>
              <a:pPr algn="ctr"/>
              <a:r>
                <a:rPr lang="de-DE" sz="3600" kern="10">
                  <a:ln w="9525">
                    <a:solidFill>
                      <a:srgbClr val="000000"/>
                    </a:solidFill>
                    <a:round/>
                    <a:headEnd/>
                    <a:tailEnd/>
                  </a:ln>
                  <a:solidFill>
                    <a:srgbClr val="FF6600"/>
                  </a:solidFill>
                  <a:latin typeface="+mj-lt"/>
                  <a:ea typeface="+mj-lt"/>
                  <a:cs typeface="+mj-lt"/>
                </a:rPr>
                <a:t>Attraktivität</a:t>
              </a:r>
            </a:p>
          </p:txBody>
        </p:sp>
      </p:grpSp>
      <p:grpSp>
        <p:nvGrpSpPr>
          <p:cNvPr id="13317" name="Group 11">
            <a:extLst>
              <a:ext uri="{FF2B5EF4-FFF2-40B4-BE49-F238E27FC236}">
                <a16:creationId xmlns:a16="http://schemas.microsoft.com/office/drawing/2014/main" id="{70FBA458-31CB-4131-A1D8-63563B542FBC}"/>
              </a:ext>
            </a:extLst>
          </p:cNvPr>
          <p:cNvGrpSpPr>
            <a:grpSpLocks/>
          </p:cNvGrpSpPr>
          <p:nvPr/>
        </p:nvGrpSpPr>
        <p:grpSpPr bwMode="auto">
          <a:xfrm>
            <a:off x="2916238" y="1916113"/>
            <a:ext cx="6149975" cy="2738437"/>
            <a:chOff x="1837" y="1207"/>
            <a:chExt cx="3874" cy="1725"/>
          </a:xfrm>
        </p:grpSpPr>
        <p:sp>
          <p:nvSpPr>
            <p:cNvPr id="13325" name="AutoShape 12">
              <a:extLst>
                <a:ext uri="{FF2B5EF4-FFF2-40B4-BE49-F238E27FC236}">
                  <a16:creationId xmlns:a16="http://schemas.microsoft.com/office/drawing/2014/main" id="{9ECBB764-CE66-484D-AEF9-1C0817C206B5}"/>
                </a:ext>
              </a:extLst>
            </p:cNvPr>
            <p:cNvSpPr>
              <a:spLocks noChangeArrowheads="1"/>
            </p:cNvSpPr>
            <p:nvPr/>
          </p:nvSpPr>
          <p:spPr bwMode="auto">
            <a:xfrm rot="10800000" flipV="1">
              <a:off x="1837" y="1217"/>
              <a:ext cx="3874"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1500">
                  <a:latin typeface="Calibri" panose="020F0502020204030204" pitchFamily="34" charset="0"/>
                </a:rPr>
                <a:t>Benennen Sie </a:t>
              </a:r>
              <a:r>
                <a:rPr lang="de-DE" altLang="de-DE" sz="1500" b="1">
                  <a:latin typeface="Calibri" panose="020F0502020204030204" pitchFamily="34" charset="0"/>
                </a:rPr>
                <a:t>Aufgabe(n)</a:t>
              </a:r>
              <a:r>
                <a:rPr lang="de-DE" altLang="de-DE" sz="1500">
                  <a:latin typeface="Calibri" panose="020F0502020204030204" pitchFamily="34" charset="0"/>
                </a:rPr>
                <a:t>,</a:t>
              </a:r>
              <a:r>
                <a:rPr lang="de-DE" altLang="de-DE" sz="1500" b="1">
                  <a:latin typeface="Calibri" panose="020F0502020204030204" pitchFamily="34" charset="0"/>
                </a:rPr>
                <a:t> Zeitspende</a:t>
              </a:r>
              <a:r>
                <a:rPr lang="de-DE" altLang="de-DE" sz="1500">
                  <a:latin typeface="Calibri" panose="020F0502020204030204" pitchFamily="34" charset="0"/>
                </a:rPr>
                <a:t>,</a:t>
              </a:r>
              <a:r>
                <a:rPr lang="de-DE" altLang="de-DE" sz="1500" b="1">
                  <a:latin typeface="Calibri" panose="020F0502020204030204" pitchFamily="34" charset="0"/>
                </a:rPr>
                <a:t> notwendige Fähigkeiten </a:t>
              </a:r>
              <a:r>
                <a:rPr lang="de-DE" altLang="de-DE" sz="1500">
                  <a:latin typeface="Calibri" panose="020F0502020204030204" pitchFamily="34" charset="0"/>
                </a:rPr>
                <a:t>und</a:t>
              </a:r>
              <a:r>
                <a:rPr lang="de-DE" altLang="de-DE" sz="1500" b="1">
                  <a:latin typeface="Calibri" panose="020F0502020204030204" pitchFamily="34" charset="0"/>
                </a:rPr>
                <a:t> </a:t>
              </a:r>
              <a:r>
                <a:rPr lang="de-DE" altLang="de-DE" sz="1500">
                  <a:latin typeface="Calibri" panose="020F0502020204030204" pitchFamily="34" charset="0"/>
                </a:rPr>
                <a:t>einen attraktiven </a:t>
              </a:r>
              <a:r>
                <a:rPr lang="de-DE" altLang="de-DE" sz="1500" b="1">
                  <a:latin typeface="Calibri" panose="020F0502020204030204" pitchFamily="34" charset="0"/>
                </a:rPr>
                <a:t>Titel</a:t>
              </a:r>
              <a:r>
                <a:rPr lang="de-DE" altLang="de-DE" sz="1500">
                  <a:latin typeface="Calibri" panose="020F0502020204030204" pitchFamily="34" charset="0"/>
                </a:rPr>
                <a:t> </a:t>
              </a:r>
              <a:r>
                <a:rPr lang="de-DE" altLang="de-DE" sz="1500" b="1">
                  <a:latin typeface="Calibri" panose="020F0502020204030204" pitchFamily="34" charset="0"/>
                </a:rPr>
                <a:t> </a:t>
              </a:r>
              <a:r>
                <a:rPr lang="de-DE" altLang="de-DE" sz="1500">
                  <a:latin typeface="Calibri" panose="020F0502020204030204" pitchFamily="34" charset="0"/>
                </a:rPr>
                <a:t>für das Engagement</a:t>
              </a:r>
              <a:r>
                <a:rPr lang="en-US" altLang="de-DE" sz="1500" b="1">
                  <a:latin typeface="Calibri" panose="020F0502020204030204" pitchFamily="34" charset="0"/>
                </a:rPr>
                <a:t>, </a:t>
              </a:r>
              <a:r>
                <a:rPr lang="en-US" altLang="de-DE" sz="1500">
                  <a:latin typeface="Calibri" panose="020F0502020204030204" pitchFamily="34" charset="0"/>
                </a:rPr>
                <a:t>wie Sie es im </a:t>
              </a:r>
              <a:r>
                <a:rPr lang="en-US" altLang="de-DE" sz="1500" b="1">
                  <a:latin typeface="Calibri" panose="020F0502020204030204" pitchFamily="34" charset="0"/>
                </a:rPr>
                <a:t>Aufgabenprofil</a:t>
              </a:r>
              <a:r>
                <a:rPr lang="en-US" altLang="de-DE" sz="1500">
                  <a:latin typeface="Calibri" panose="020F0502020204030204" pitchFamily="34" charset="0"/>
                </a:rPr>
                <a:t> beschrieben haben.</a:t>
              </a:r>
            </a:p>
          </p:txBody>
        </p:sp>
        <p:sp>
          <p:nvSpPr>
            <p:cNvPr id="13326" name="WordArt 13">
              <a:extLst>
                <a:ext uri="{FF2B5EF4-FFF2-40B4-BE49-F238E27FC236}">
                  <a16:creationId xmlns:a16="http://schemas.microsoft.com/office/drawing/2014/main" id="{93638F97-2B22-43F0-BEC9-502714C46987}"/>
                </a:ext>
              </a:extLst>
            </p:cNvPr>
            <p:cNvSpPr>
              <a:spLocks noChangeArrowheads="1" noChangeShapeType="1" noTextEdit="1"/>
            </p:cNvSpPr>
            <p:nvPr/>
          </p:nvSpPr>
          <p:spPr bwMode="auto">
            <a:xfrm rot="2610239">
              <a:off x="1893" y="1570"/>
              <a:ext cx="1622" cy="407"/>
            </a:xfrm>
            <a:prstGeom prst="rect">
              <a:avLst/>
            </a:prstGeom>
          </p:spPr>
          <p:txBody>
            <a:bodyPr wrap="none" fromWordArt="1">
              <a:prstTxWarp prst="textPlain">
                <a:avLst>
                  <a:gd name="adj" fmla="val 37370"/>
                </a:avLst>
              </a:prstTxWarp>
            </a:bodyPr>
            <a:lstStyle/>
            <a:p>
              <a:pPr algn="ctr"/>
              <a:r>
                <a:rPr lang="de-DE" sz="3600" kern="10">
                  <a:ln w="9525">
                    <a:solidFill>
                      <a:srgbClr val="000000"/>
                    </a:solidFill>
                    <a:round/>
                    <a:headEnd/>
                    <a:tailEnd/>
                  </a:ln>
                  <a:solidFill>
                    <a:srgbClr val="FFFFFF"/>
                  </a:solidFill>
                  <a:latin typeface="+mj-lt"/>
                  <a:ea typeface="+mj-lt"/>
                  <a:cs typeface="+mj-lt"/>
                </a:rPr>
                <a:t>Aufgaben</a:t>
              </a:r>
            </a:p>
          </p:txBody>
        </p:sp>
        <p:sp>
          <p:nvSpPr>
            <p:cNvPr id="13327" name="WordArt 14">
              <a:extLst>
                <a:ext uri="{FF2B5EF4-FFF2-40B4-BE49-F238E27FC236}">
                  <a16:creationId xmlns:a16="http://schemas.microsoft.com/office/drawing/2014/main" id="{14B7BE83-E78B-4534-9209-16FC7BA49DC7}"/>
                </a:ext>
              </a:extLst>
            </p:cNvPr>
            <p:cNvSpPr>
              <a:spLocks noChangeArrowheads="1" noChangeShapeType="1" noTextEdit="1"/>
            </p:cNvSpPr>
            <p:nvPr/>
          </p:nvSpPr>
          <p:spPr bwMode="auto">
            <a:xfrm rot="-7980000" flipH="1" flipV="1">
              <a:off x="1525" y="1931"/>
              <a:ext cx="1725" cy="277"/>
            </a:xfrm>
            <a:prstGeom prst="rect">
              <a:avLst/>
            </a:prstGeom>
          </p:spPr>
          <p:txBody>
            <a:bodyPr wrap="none" fromWordArt="1">
              <a:prstTxWarp prst="textPlain">
                <a:avLst>
                  <a:gd name="adj" fmla="val 58773"/>
                </a:avLst>
              </a:prstTxWarp>
            </a:bodyPr>
            <a:lstStyle/>
            <a:p>
              <a:pPr algn="ctr"/>
              <a:r>
                <a:rPr lang="de-DE" sz="3600" kern="10">
                  <a:ln w="9525">
                    <a:solidFill>
                      <a:srgbClr val="000000"/>
                    </a:solidFill>
                    <a:round/>
                    <a:headEnd/>
                    <a:tailEnd/>
                  </a:ln>
                  <a:solidFill>
                    <a:srgbClr val="FF6600"/>
                  </a:solidFill>
                  <a:latin typeface="+mj-lt"/>
                  <a:ea typeface="+mj-lt"/>
                  <a:cs typeface="+mj-lt"/>
                </a:rPr>
                <a:t>Aufgaben</a:t>
              </a:r>
            </a:p>
          </p:txBody>
        </p:sp>
      </p:grpSp>
      <p:grpSp>
        <p:nvGrpSpPr>
          <p:cNvPr id="13318" name="Group 15">
            <a:extLst>
              <a:ext uri="{FF2B5EF4-FFF2-40B4-BE49-F238E27FC236}">
                <a16:creationId xmlns:a16="http://schemas.microsoft.com/office/drawing/2014/main" id="{035ABEAF-3B05-4368-9089-18942CA7C56F}"/>
              </a:ext>
            </a:extLst>
          </p:cNvPr>
          <p:cNvGrpSpPr>
            <a:grpSpLocks/>
          </p:cNvGrpSpPr>
          <p:nvPr/>
        </p:nvGrpSpPr>
        <p:grpSpPr bwMode="auto">
          <a:xfrm>
            <a:off x="3741738" y="1006475"/>
            <a:ext cx="5324475" cy="2738438"/>
            <a:chOff x="2353" y="634"/>
            <a:chExt cx="3354" cy="1725"/>
          </a:xfrm>
        </p:grpSpPr>
        <p:sp>
          <p:nvSpPr>
            <p:cNvPr id="13322" name="AutoShape 16">
              <a:extLst>
                <a:ext uri="{FF2B5EF4-FFF2-40B4-BE49-F238E27FC236}">
                  <a16:creationId xmlns:a16="http://schemas.microsoft.com/office/drawing/2014/main" id="{4DFC80BA-32C8-400C-ABA5-EF0499C6E4A5}"/>
                </a:ext>
              </a:extLst>
            </p:cNvPr>
            <p:cNvSpPr>
              <a:spLocks noChangeArrowheads="1"/>
            </p:cNvSpPr>
            <p:nvPr/>
          </p:nvSpPr>
          <p:spPr bwMode="auto">
            <a:xfrm rot="10800000" flipV="1">
              <a:off x="2517" y="641"/>
              <a:ext cx="3190" cy="1700"/>
            </a:xfrm>
            <a:prstGeom prst="cube">
              <a:avLst>
                <a:gd name="adj" fmla="val 66157"/>
              </a:avLst>
            </a:prstGeom>
            <a:solidFill>
              <a:srgbClr val="FFFFFF"/>
            </a:solidFill>
            <a:ln w="9525">
              <a:solidFill>
                <a:srgbClr val="000000"/>
              </a:solidFill>
              <a:miter lim="800000"/>
              <a:headEnd/>
              <a:tailEnd/>
            </a:ln>
          </p:spPr>
          <p:txBody>
            <a:bodyPr tIns="10800" bIns="10800"/>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endParaRPr lang="de-DE" altLang="de-DE" sz="200">
                <a:latin typeface="Calibri" panose="020F0502020204030204" pitchFamily="34" charset="0"/>
              </a:endParaRPr>
            </a:p>
            <a:p>
              <a:pPr eaLnBrk="1" hangingPunct="1">
                <a:spcBef>
                  <a:spcPct val="0"/>
                </a:spcBef>
                <a:buFontTx/>
                <a:buNone/>
              </a:pPr>
              <a:r>
                <a:rPr lang="de-DE" altLang="de-DE" sz="1400">
                  <a:latin typeface="Calibri" panose="020F0502020204030204" pitchFamily="34" charset="0"/>
                </a:rPr>
                <a:t>Was können Sie den Engagierten </a:t>
              </a:r>
              <a:r>
                <a:rPr lang="de-DE" altLang="de-DE" sz="1400" b="1">
                  <a:latin typeface="Calibri" panose="020F0502020204030204" pitchFamily="34" charset="0"/>
                </a:rPr>
                <a:t>bieten</a:t>
              </a:r>
              <a:r>
                <a:rPr lang="de-DE" altLang="de-DE" sz="1400">
                  <a:latin typeface="Calibri" panose="020F0502020204030204" pitchFamily="34" charset="0"/>
                </a:rPr>
                <a:t>? Z. B. Fortbildungen, gute Einarbeitung, ein tolles Team, Versicherungsschutz, eine Engagementbescheinigung… </a:t>
              </a:r>
              <a:endParaRPr lang="en-US" altLang="de-DE" sz="1400">
                <a:latin typeface="Calibri" panose="020F0502020204030204" pitchFamily="34" charset="0"/>
              </a:endParaRPr>
            </a:p>
            <a:p>
              <a:pPr eaLnBrk="1" hangingPunct="1">
                <a:spcBef>
                  <a:spcPct val="0"/>
                </a:spcBef>
                <a:buFontTx/>
                <a:buNone/>
              </a:pPr>
              <a:endParaRPr lang="de-DE" altLang="de-DE" sz="500">
                <a:latin typeface="Calibri" panose="020F0502020204030204" pitchFamily="34" charset="0"/>
              </a:endParaRPr>
            </a:p>
          </p:txBody>
        </p:sp>
        <p:sp>
          <p:nvSpPr>
            <p:cNvPr id="13323" name="WordArt 17">
              <a:extLst>
                <a:ext uri="{FF2B5EF4-FFF2-40B4-BE49-F238E27FC236}">
                  <a16:creationId xmlns:a16="http://schemas.microsoft.com/office/drawing/2014/main" id="{86EBCDF9-D9B4-4B3A-96C5-88017840E283}"/>
                </a:ext>
              </a:extLst>
            </p:cNvPr>
            <p:cNvSpPr>
              <a:spLocks noChangeArrowheads="1" noChangeShapeType="1" noTextEdit="1"/>
            </p:cNvSpPr>
            <p:nvPr/>
          </p:nvSpPr>
          <p:spPr bwMode="auto">
            <a:xfrm rot="2614852">
              <a:off x="2353" y="990"/>
              <a:ext cx="2063" cy="405"/>
            </a:xfrm>
            <a:prstGeom prst="rect">
              <a:avLst/>
            </a:prstGeom>
          </p:spPr>
          <p:txBody>
            <a:bodyPr wrap="none" fromWordArt="1">
              <a:prstTxWarp prst="textPlain">
                <a:avLst>
                  <a:gd name="adj" fmla="val 40347"/>
                </a:avLst>
              </a:prstTxWarp>
            </a:bodyPr>
            <a:lstStyle/>
            <a:p>
              <a:pPr algn="ctr"/>
              <a:r>
                <a:rPr lang="de-DE" sz="3600" kern="10">
                  <a:ln w="9525">
                    <a:solidFill>
                      <a:srgbClr val="000000"/>
                    </a:solidFill>
                    <a:round/>
                    <a:headEnd/>
                    <a:tailEnd/>
                  </a:ln>
                  <a:solidFill>
                    <a:srgbClr val="FFFFFF"/>
                  </a:solidFill>
                  <a:latin typeface="+mj-lt"/>
                  <a:ea typeface="+mj-lt"/>
                  <a:cs typeface="+mj-lt"/>
                </a:rPr>
                <a:t>  Ausstattung  </a:t>
              </a:r>
            </a:p>
          </p:txBody>
        </p:sp>
        <p:sp>
          <p:nvSpPr>
            <p:cNvPr id="13324" name="WordArt 18">
              <a:extLst>
                <a:ext uri="{FF2B5EF4-FFF2-40B4-BE49-F238E27FC236}">
                  <a16:creationId xmlns:a16="http://schemas.microsoft.com/office/drawing/2014/main" id="{70E10A82-D403-4BE3-8C68-B3961424AE90}"/>
                </a:ext>
              </a:extLst>
            </p:cNvPr>
            <p:cNvSpPr>
              <a:spLocks noChangeArrowheads="1" noChangeShapeType="1" noTextEdit="1"/>
            </p:cNvSpPr>
            <p:nvPr/>
          </p:nvSpPr>
          <p:spPr bwMode="auto">
            <a:xfrm rot="-7980000" flipH="1" flipV="1">
              <a:off x="2197" y="1358"/>
              <a:ext cx="1725" cy="277"/>
            </a:xfrm>
            <a:prstGeom prst="rect">
              <a:avLst/>
            </a:prstGeom>
          </p:spPr>
          <p:txBody>
            <a:bodyPr wrap="none" fromWordArt="1">
              <a:prstTxWarp prst="textPlain">
                <a:avLst>
                  <a:gd name="adj" fmla="val 57269"/>
                </a:avLst>
              </a:prstTxWarp>
            </a:bodyPr>
            <a:lstStyle/>
            <a:p>
              <a:pPr algn="ctr"/>
              <a:r>
                <a:rPr lang="de-DE" sz="3600" kern="10">
                  <a:ln w="9525">
                    <a:solidFill>
                      <a:srgbClr val="000000"/>
                    </a:solidFill>
                    <a:round/>
                    <a:headEnd/>
                    <a:tailEnd/>
                  </a:ln>
                  <a:solidFill>
                    <a:srgbClr val="FF6600"/>
                  </a:solidFill>
                  <a:latin typeface="+mj-lt"/>
                  <a:ea typeface="+mj-lt"/>
                  <a:cs typeface="+mj-lt"/>
                </a:rPr>
                <a:t>Ausstattung</a:t>
              </a:r>
            </a:p>
          </p:txBody>
        </p:sp>
      </p:grpSp>
      <p:sp>
        <p:nvSpPr>
          <p:cNvPr id="22" name="Rectangle 25">
            <a:extLst>
              <a:ext uri="{FF2B5EF4-FFF2-40B4-BE49-F238E27FC236}">
                <a16:creationId xmlns:a16="http://schemas.microsoft.com/office/drawing/2014/main" id="{F3170EFB-8A89-48DA-B7F2-A1A53E061776}"/>
              </a:ext>
            </a:extLst>
          </p:cNvPr>
          <p:cNvSpPr>
            <a:spLocks noChangeArrowheads="1"/>
          </p:cNvSpPr>
          <p:nvPr/>
        </p:nvSpPr>
        <p:spPr bwMode="auto">
          <a:xfrm>
            <a:off x="240151" y="418690"/>
            <a:ext cx="30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600">
                <a:solidFill>
                  <a:schemeClr val="tx1"/>
                </a:solidFill>
                <a:latin typeface="Arial Narrow" panose="020B0606020202030204" pitchFamily="34" charset="0"/>
              </a:defRPr>
            </a:lvl1pPr>
            <a:lvl2pPr marL="742950" indent="-285750">
              <a:spcBef>
                <a:spcPct val="20000"/>
              </a:spcBef>
              <a:buChar char="–"/>
              <a:defRPr sz="2400">
                <a:solidFill>
                  <a:schemeClr val="tx1"/>
                </a:solidFill>
                <a:latin typeface="Arial Narrow" panose="020B0606020202030204" pitchFamily="34" charset="0"/>
              </a:defRPr>
            </a:lvl2pPr>
            <a:lvl3pPr marL="1143000" indent="-228600">
              <a:spcBef>
                <a:spcPct val="20000"/>
              </a:spcBef>
              <a:buChar char="•"/>
              <a:defRPr sz="20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de-DE" altLang="de-DE" sz="2400" b="1" dirty="0">
                <a:latin typeface="Calibri" panose="020F0502020204030204" pitchFamily="34" charset="0"/>
                <a:ea typeface="Times New Roman" panose="02020603050405020304" pitchFamily="18" charset="0"/>
                <a:cs typeface="Arial" panose="020B0604020202020204" pitchFamily="34" charset="0"/>
              </a:rPr>
              <a:t>Der</a:t>
            </a:r>
            <a:r>
              <a:rPr lang="de-DE" altLang="de-DE" sz="2400" dirty="0">
                <a:latin typeface="Calibri" panose="020F0502020204030204" pitchFamily="34" charset="0"/>
                <a:ea typeface="Times New Roman" panose="02020603050405020304" pitchFamily="18" charset="0"/>
                <a:cs typeface="Arial" panose="020B0604020202020204" pitchFamily="34" charset="0"/>
              </a:rPr>
              <a:t> </a:t>
            </a:r>
            <a:r>
              <a:rPr lang="de-DE" altLang="de-DE" sz="2400" b="1" dirty="0">
                <a:latin typeface="Calibri" panose="020F0502020204030204" pitchFamily="34" charset="0"/>
                <a:ea typeface="Times New Roman" panose="02020603050405020304" pitchFamily="18" charset="0"/>
                <a:cs typeface="Arial" panose="020B0604020202020204" pitchFamily="34" charset="0"/>
              </a:rPr>
              <a:t>5 A-Prozess</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zur Entwicklung von</a:t>
            </a:r>
          </a:p>
          <a:p>
            <a:pPr eaLnBrk="1" hangingPunct="1">
              <a:spcBef>
                <a:spcPct val="0"/>
              </a:spcBef>
              <a:buFontTx/>
              <a:buNone/>
            </a:pPr>
            <a:r>
              <a:rPr lang="de-DE" altLang="de-DE" sz="2400" dirty="0">
                <a:latin typeface="Calibri" panose="020F0502020204030204" pitchFamily="34" charset="0"/>
                <a:ea typeface="Times New Roman" panose="02020603050405020304" pitchFamily="18" charset="0"/>
                <a:cs typeface="Arial" panose="020B0604020202020204" pitchFamily="34" charset="0"/>
              </a:rPr>
              <a:t>Engagementangeboten</a:t>
            </a:r>
          </a:p>
        </p:txBody>
      </p:sp>
    </p:spTree>
  </p:cSld>
  <p:clrMapOvr>
    <a:masterClrMapping/>
  </p:clrMapOvr>
  <p:transition advTm="11984"/>
</p:sld>
</file>

<file path=ppt/theme/theme1.xml><?xml version="1.0" encoding="utf-8"?>
<a:theme xmlns:a="http://schemas.openxmlformats.org/drawingml/2006/main" name="be-PowerPoint">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tandarddesign">
  <a:themeElements>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1534</Words>
  <Application>Microsoft Office PowerPoint</Application>
  <PresentationFormat>Bildschirmpräsentation (4:3)</PresentationFormat>
  <Paragraphs>189</Paragraphs>
  <Slides>17</Slides>
  <Notes>13</Notes>
  <HiddenSlides>3</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17</vt:i4>
      </vt:variant>
    </vt:vector>
  </HeadingPairs>
  <TitlesOfParts>
    <vt:vector size="26" baseType="lpstr">
      <vt:lpstr>Arial</vt:lpstr>
      <vt:lpstr>Arial Narrow</vt:lpstr>
      <vt:lpstr>Calibri</vt:lpstr>
      <vt:lpstr>Calibri Light</vt:lpstr>
      <vt:lpstr>DejaVu Serif</vt:lpstr>
      <vt:lpstr>Times New Roman</vt:lpstr>
      <vt:lpstr>be-PowerPoint</vt:lpstr>
      <vt:lpstr>4_Standarddesign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framework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Oliver Reifenhäuser</dc:creator>
  <cp:lastModifiedBy>Weißer Andrea</cp:lastModifiedBy>
  <cp:revision>407</cp:revision>
  <cp:lastPrinted>2024-10-17T09:17:16Z</cp:lastPrinted>
  <dcterms:created xsi:type="dcterms:W3CDTF">2008-03-13T13:26:29Z</dcterms:created>
  <dcterms:modified xsi:type="dcterms:W3CDTF">2025-10-14T12:37:58Z</dcterms:modified>
</cp:coreProperties>
</file>